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</p:sldMasterIdLst>
  <p:notesMasterIdLst>
    <p:notesMasterId r:id="rId27"/>
  </p:notesMasterIdLst>
  <p:sldIdLst>
    <p:sldId id="274" r:id="rId5"/>
    <p:sldId id="273" r:id="rId6"/>
    <p:sldId id="272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6" r:id="rId21"/>
    <p:sldId id="258" r:id="rId22"/>
    <p:sldId id="289" r:id="rId23"/>
    <p:sldId id="290" r:id="rId24"/>
    <p:sldId id="291" r:id="rId25"/>
    <p:sldId id="292" r:id="rId26"/>
  </p:sldIdLst>
  <p:sldSz cx="9144000" cy="514508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92EE7-90D4-4763-99FA-229BE3C72D13}" v="6" dt="2023-10-03T01:01:16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40"/>
  </p:normalViewPr>
  <p:slideViewPr>
    <p:cSldViewPr>
      <p:cViewPr varScale="1">
        <p:scale>
          <a:sx n="83" d="100"/>
          <a:sy n="83" d="100"/>
        </p:scale>
        <p:origin x="796" y="4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erson Velasco de Amorim" userId="d0fb76e5-7944-4fb9-bc0e-399e90cecb0c" providerId="ADAL" clId="{8CB78DD9-6BB3-4E4B-A3C5-F233B9DA9B65}"/>
    <pc:docChg chg="undo custSel addSld delSld modSld delMainMaster modMainMaster">
      <pc:chgData name="Jefferson Velasco de Amorim" userId="d0fb76e5-7944-4fb9-bc0e-399e90cecb0c" providerId="ADAL" clId="{8CB78DD9-6BB3-4E4B-A3C5-F233B9DA9B65}" dt="2023-09-30T11:46:22.177" v="207"/>
      <pc:docMkLst>
        <pc:docMk/>
      </pc:docMkLst>
      <pc:sldChg chg="addSp delSp new del mod">
        <pc:chgData name="Jefferson Velasco de Amorim" userId="d0fb76e5-7944-4fb9-bc0e-399e90cecb0c" providerId="ADAL" clId="{8CB78DD9-6BB3-4E4B-A3C5-F233B9DA9B65}" dt="2023-09-30T11:01:42.056" v="50" actId="680"/>
        <pc:sldMkLst>
          <pc:docMk/>
          <pc:sldMk cId="930414779" sldId="256"/>
        </pc:sldMkLst>
        <pc:spChg chg="add del">
          <ac:chgData name="Jefferson Velasco de Amorim" userId="d0fb76e5-7944-4fb9-bc0e-399e90cecb0c" providerId="ADAL" clId="{8CB78DD9-6BB3-4E4B-A3C5-F233B9DA9B65}" dt="2023-09-30T11:01:41.604" v="49" actId="478"/>
          <ac:spMkLst>
            <pc:docMk/>
            <pc:sldMk cId="930414779" sldId="256"/>
            <ac:spMk id="2" creationId="{C5FF4BBB-1249-65F0-917E-ED82ABBBA489}"/>
          </ac:spMkLst>
        </pc:spChg>
        <pc:spChg chg="add del">
          <ac:chgData name="Jefferson Velasco de Amorim" userId="d0fb76e5-7944-4fb9-bc0e-399e90cecb0c" providerId="ADAL" clId="{8CB78DD9-6BB3-4E4B-A3C5-F233B9DA9B65}" dt="2023-09-30T11:01:40.926" v="48" actId="478"/>
          <ac:spMkLst>
            <pc:docMk/>
            <pc:sldMk cId="930414779" sldId="256"/>
            <ac:spMk id="3" creationId="{DFA67A65-2238-BB18-8733-45930D5DD734}"/>
          </ac:spMkLst>
        </pc:spChg>
      </pc:sldChg>
      <pc:sldChg chg="delSp new del mod">
        <pc:chgData name="Jefferson Velasco de Amorim" userId="d0fb76e5-7944-4fb9-bc0e-399e90cecb0c" providerId="ADAL" clId="{8CB78DD9-6BB3-4E4B-A3C5-F233B9DA9B65}" dt="2023-09-30T11:09:26.320" v="121" actId="47"/>
        <pc:sldMkLst>
          <pc:docMk/>
          <pc:sldMk cId="2303344945" sldId="256"/>
        </pc:sldMkLst>
        <pc:spChg chg="del">
          <ac:chgData name="Jefferson Velasco de Amorim" userId="d0fb76e5-7944-4fb9-bc0e-399e90cecb0c" providerId="ADAL" clId="{8CB78DD9-6BB3-4E4B-A3C5-F233B9DA9B65}" dt="2023-09-30T11:08:01.660" v="118" actId="478"/>
          <ac:spMkLst>
            <pc:docMk/>
            <pc:sldMk cId="2303344945" sldId="256"/>
            <ac:spMk id="2" creationId="{1DB97F04-EB62-6CD2-AE7B-32EFA32DDFD2}"/>
          </ac:spMkLst>
        </pc:spChg>
        <pc:spChg chg="del">
          <ac:chgData name="Jefferson Velasco de Amorim" userId="d0fb76e5-7944-4fb9-bc0e-399e90cecb0c" providerId="ADAL" clId="{8CB78DD9-6BB3-4E4B-A3C5-F233B9DA9B65}" dt="2023-09-30T11:08:03.966" v="119" actId="478"/>
          <ac:spMkLst>
            <pc:docMk/>
            <pc:sldMk cId="2303344945" sldId="256"/>
            <ac:spMk id="3" creationId="{6362225C-DFB4-9ACC-DE47-5666C6B25FC3}"/>
          </ac:spMkLst>
        </pc:spChg>
      </pc:sldChg>
      <pc:sldChg chg="del">
        <pc:chgData name="Jefferson Velasco de Amorim" userId="d0fb76e5-7944-4fb9-bc0e-399e90cecb0c" providerId="ADAL" clId="{8CB78DD9-6BB3-4E4B-A3C5-F233B9DA9B65}" dt="2023-09-30T11:00:41.269" v="27" actId="47"/>
        <pc:sldMkLst>
          <pc:docMk/>
          <pc:sldMk cId="3076991368" sldId="256"/>
        </pc:sldMkLst>
      </pc:sldChg>
      <pc:sldChg chg="addSp modSp new del">
        <pc:chgData name="Jefferson Velasco de Amorim" userId="d0fb76e5-7944-4fb9-bc0e-399e90cecb0c" providerId="ADAL" clId="{8CB78DD9-6BB3-4E4B-A3C5-F233B9DA9B65}" dt="2023-09-30T11:41:49.527" v="170" actId="47"/>
        <pc:sldMkLst>
          <pc:docMk/>
          <pc:sldMk cId="3678761714" sldId="257"/>
        </pc:sldMkLst>
        <pc:spChg chg="add mod">
          <ac:chgData name="Jefferson Velasco de Amorim" userId="d0fb76e5-7944-4fb9-bc0e-399e90cecb0c" providerId="ADAL" clId="{8CB78DD9-6BB3-4E4B-A3C5-F233B9DA9B65}" dt="2023-09-30T11:10:50.734" v="139"/>
          <ac:spMkLst>
            <pc:docMk/>
            <pc:sldMk cId="3678761714" sldId="257"/>
            <ac:spMk id="2" creationId="{6933A559-FD9B-EE06-AB67-E2F5C1D804E2}"/>
          </ac:spMkLst>
        </pc:spChg>
      </pc:sldChg>
      <pc:sldChg chg="delSp new mod">
        <pc:chgData name="Jefferson Velasco de Amorim" userId="d0fb76e5-7944-4fb9-bc0e-399e90cecb0c" providerId="ADAL" clId="{8CB78DD9-6BB3-4E4B-A3C5-F233B9DA9B65}" dt="2023-09-30T11:22:28.623" v="169" actId="478"/>
        <pc:sldMkLst>
          <pc:docMk/>
          <pc:sldMk cId="2224023320" sldId="258"/>
        </pc:sldMkLst>
        <pc:spChg chg="del">
          <ac:chgData name="Jefferson Velasco de Amorim" userId="d0fb76e5-7944-4fb9-bc0e-399e90cecb0c" providerId="ADAL" clId="{8CB78DD9-6BB3-4E4B-A3C5-F233B9DA9B65}" dt="2023-09-30T11:22:28.623" v="169" actId="478"/>
          <ac:spMkLst>
            <pc:docMk/>
            <pc:sldMk cId="2224023320" sldId="258"/>
            <ac:spMk id="2" creationId="{31DEADA3-FBDB-7112-3132-7A34103F8CF4}"/>
          </ac:spMkLst>
        </pc:spChg>
      </pc:sldChg>
      <pc:sldChg chg="addSp modSp new del">
        <pc:chgData name="Jefferson Velasco de Amorim" userId="d0fb76e5-7944-4fb9-bc0e-399e90cecb0c" providerId="ADAL" clId="{8CB78DD9-6BB3-4E4B-A3C5-F233B9DA9B65}" dt="2023-09-30T11:41:58.514" v="183" actId="47"/>
        <pc:sldMkLst>
          <pc:docMk/>
          <pc:sldMk cId="2772778778" sldId="259"/>
        </pc:sldMkLst>
        <pc:spChg chg="add mod">
          <ac:chgData name="Jefferson Velasco de Amorim" userId="d0fb76e5-7944-4fb9-bc0e-399e90cecb0c" providerId="ADAL" clId="{8CB78DD9-6BB3-4E4B-A3C5-F233B9DA9B65}" dt="2023-09-30T11:11:32.332" v="142"/>
          <ac:spMkLst>
            <pc:docMk/>
            <pc:sldMk cId="2772778778" sldId="259"/>
            <ac:spMk id="2" creationId="{0BD68A00-CB09-BEFF-00C7-C08A821AD790}"/>
          </ac:spMkLst>
        </pc:spChg>
        <pc:spChg chg="add mod">
          <ac:chgData name="Jefferson Velasco de Amorim" userId="d0fb76e5-7944-4fb9-bc0e-399e90cecb0c" providerId="ADAL" clId="{8CB78DD9-6BB3-4E4B-A3C5-F233B9DA9B65}" dt="2023-09-30T11:11:32.332" v="142"/>
          <ac:spMkLst>
            <pc:docMk/>
            <pc:sldMk cId="2772778778" sldId="259"/>
            <ac:spMk id="3" creationId="{89542F9D-F497-F972-B1D3-00C5F1F05755}"/>
          </ac:spMkLst>
        </pc:spChg>
      </pc:sldChg>
      <pc:sldChg chg="addSp modSp add del">
        <pc:chgData name="Jefferson Velasco de Amorim" userId="d0fb76e5-7944-4fb9-bc0e-399e90cecb0c" providerId="ADAL" clId="{8CB78DD9-6BB3-4E4B-A3C5-F233B9DA9B65}" dt="2023-09-30T11:41:50.164" v="171" actId="47"/>
        <pc:sldMkLst>
          <pc:docMk/>
          <pc:sldMk cId="1536689055" sldId="260"/>
        </pc:sldMkLst>
        <pc:spChg chg="add mod">
          <ac:chgData name="Jefferson Velasco de Amorim" userId="d0fb76e5-7944-4fb9-bc0e-399e90cecb0c" providerId="ADAL" clId="{8CB78DD9-6BB3-4E4B-A3C5-F233B9DA9B65}" dt="2023-09-30T11:11:55.048" v="145"/>
          <ac:spMkLst>
            <pc:docMk/>
            <pc:sldMk cId="1536689055" sldId="260"/>
            <ac:spMk id="2" creationId="{8FAB72CA-5902-5641-240D-90B666255BCF}"/>
          </ac:spMkLst>
        </pc:spChg>
      </pc:sldChg>
      <pc:sldChg chg="addSp modSp add del">
        <pc:chgData name="Jefferson Velasco de Amorim" userId="d0fb76e5-7944-4fb9-bc0e-399e90cecb0c" providerId="ADAL" clId="{8CB78DD9-6BB3-4E4B-A3C5-F233B9DA9B65}" dt="2023-09-30T11:41:50.630" v="172" actId="47"/>
        <pc:sldMkLst>
          <pc:docMk/>
          <pc:sldMk cId="2645987354" sldId="261"/>
        </pc:sldMkLst>
        <pc:spChg chg="add mod">
          <ac:chgData name="Jefferson Velasco de Amorim" userId="d0fb76e5-7944-4fb9-bc0e-399e90cecb0c" providerId="ADAL" clId="{8CB78DD9-6BB3-4E4B-A3C5-F233B9DA9B65}" dt="2023-09-30T11:11:56.907" v="146"/>
          <ac:spMkLst>
            <pc:docMk/>
            <pc:sldMk cId="2645987354" sldId="261"/>
            <ac:spMk id="2" creationId="{DF7B58B9-4B34-23E9-5050-7C8F2105F4F1}"/>
          </ac:spMkLst>
        </pc:spChg>
      </pc:sldChg>
      <pc:sldChg chg="addSp modSp add del">
        <pc:chgData name="Jefferson Velasco de Amorim" userId="d0fb76e5-7944-4fb9-bc0e-399e90cecb0c" providerId="ADAL" clId="{8CB78DD9-6BB3-4E4B-A3C5-F233B9DA9B65}" dt="2023-09-30T11:41:51.068" v="173" actId="47"/>
        <pc:sldMkLst>
          <pc:docMk/>
          <pc:sldMk cId="3856059428" sldId="262"/>
        </pc:sldMkLst>
        <pc:spChg chg="add mod">
          <ac:chgData name="Jefferson Velasco de Amorim" userId="d0fb76e5-7944-4fb9-bc0e-399e90cecb0c" providerId="ADAL" clId="{8CB78DD9-6BB3-4E4B-A3C5-F233B9DA9B65}" dt="2023-09-30T11:11:58.893" v="147"/>
          <ac:spMkLst>
            <pc:docMk/>
            <pc:sldMk cId="3856059428" sldId="262"/>
            <ac:spMk id="2" creationId="{9761D5D5-BF83-15FC-7FA3-43507F9C36F3}"/>
          </ac:spMkLst>
        </pc:spChg>
      </pc:sldChg>
      <pc:sldChg chg="addSp modSp add del">
        <pc:chgData name="Jefferson Velasco de Amorim" userId="d0fb76e5-7944-4fb9-bc0e-399e90cecb0c" providerId="ADAL" clId="{8CB78DD9-6BB3-4E4B-A3C5-F233B9DA9B65}" dt="2023-09-30T11:41:51.491" v="174" actId="47"/>
        <pc:sldMkLst>
          <pc:docMk/>
          <pc:sldMk cId="1713097375" sldId="263"/>
        </pc:sldMkLst>
        <pc:spChg chg="add mod">
          <ac:chgData name="Jefferson Velasco de Amorim" userId="d0fb76e5-7944-4fb9-bc0e-399e90cecb0c" providerId="ADAL" clId="{8CB78DD9-6BB3-4E4B-A3C5-F233B9DA9B65}" dt="2023-09-30T11:12:02.760" v="148"/>
          <ac:spMkLst>
            <pc:docMk/>
            <pc:sldMk cId="1713097375" sldId="263"/>
            <ac:spMk id="2" creationId="{AB3F29CE-C0A9-CE83-EE94-D1FF4541D566}"/>
          </ac:spMkLst>
        </pc:spChg>
      </pc:sldChg>
      <pc:sldChg chg="addSp modSp add del">
        <pc:chgData name="Jefferson Velasco de Amorim" userId="d0fb76e5-7944-4fb9-bc0e-399e90cecb0c" providerId="ADAL" clId="{8CB78DD9-6BB3-4E4B-A3C5-F233B9DA9B65}" dt="2023-09-30T11:41:51.929" v="175" actId="47"/>
        <pc:sldMkLst>
          <pc:docMk/>
          <pc:sldMk cId="425462903" sldId="264"/>
        </pc:sldMkLst>
        <pc:spChg chg="add mod">
          <ac:chgData name="Jefferson Velasco de Amorim" userId="d0fb76e5-7944-4fb9-bc0e-399e90cecb0c" providerId="ADAL" clId="{8CB78DD9-6BB3-4E4B-A3C5-F233B9DA9B65}" dt="2023-09-30T11:12:05.126" v="149"/>
          <ac:spMkLst>
            <pc:docMk/>
            <pc:sldMk cId="425462903" sldId="264"/>
            <ac:spMk id="2" creationId="{FE49EB17-6B0F-4819-0703-654D4393ECAB}"/>
          </ac:spMkLst>
        </pc:spChg>
      </pc:sldChg>
      <pc:sldChg chg="addSp modSp add del">
        <pc:chgData name="Jefferson Velasco de Amorim" userId="d0fb76e5-7944-4fb9-bc0e-399e90cecb0c" providerId="ADAL" clId="{8CB78DD9-6BB3-4E4B-A3C5-F233B9DA9B65}" dt="2023-09-30T11:41:52.443" v="176" actId="47"/>
        <pc:sldMkLst>
          <pc:docMk/>
          <pc:sldMk cId="478318658" sldId="265"/>
        </pc:sldMkLst>
        <pc:spChg chg="add mod">
          <ac:chgData name="Jefferson Velasco de Amorim" userId="d0fb76e5-7944-4fb9-bc0e-399e90cecb0c" providerId="ADAL" clId="{8CB78DD9-6BB3-4E4B-A3C5-F233B9DA9B65}" dt="2023-09-30T11:12:06.926" v="150"/>
          <ac:spMkLst>
            <pc:docMk/>
            <pc:sldMk cId="478318658" sldId="265"/>
            <ac:spMk id="2" creationId="{FA90E400-0442-53F7-8FAE-1F741B4226AC}"/>
          </ac:spMkLst>
        </pc:spChg>
      </pc:sldChg>
      <pc:sldChg chg="addSp modSp add del">
        <pc:chgData name="Jefferson Velasco de Amorim" userId="d0fb76e5-7944-4fb9-bc0e-399e90cecb0c" providerId="ADAL" clId="{8CB78DD9-6BB3-4E4B-A3C5-F233B9DA9B65}" dt="2023-09-30T11:41:52.870" v="177" actId="47"/>
        <pc:sldMkLst>
          <pc:docMk/>
          <pc:sldMk cId="469170797" sldId="266"/>
        </pc:sldMkLst>
        <pc:spChg chg="add mod">
          <ac:chgData name="Jefferson Velasco de Amorim" userId="d0fb76e5-7944-4fb9-bc0e-399e90cecb0c" providerId="ADAL" clId="{8CB78DD9-6BB3-4E4B-A3C5-F233B9DA9B65}" dt="2023-09-30T11:12:10.688" v="151"/>
          <ac:spMkLst>
            <pc:docMk/>
            <pc:sldMk cId="469170797" sldId="266"/>
            <ac:spMk id="2" creationId="{CB309D61-EBF1-A23E-73EC-B8AB97E562C7}"/>
          </ac:spMkLst>
        </pc:spChg>
      </pc:sldChg>
      <pc:sldChg chg="addSp modSp add del">
        <pc:chgData name="Jefferson Velasco de Amorim" userId="d0fb76e5-7944-4fb9-bc0e-399e90cecb0c" providerId="ADAL" clId="{8CB78DD9-6BB3-4E4B-A3C5-F233B9DA9B65}" dt="2023-09-30T11:41:53.372" v="178" actId="47"/>
        <pc:sldMkLst>
          <pc:docMk/>
          <pc:sldMk cId="2316137491" sldId="267"/>
        </pc:sldMkLst>
        <pc:spChg chg="add mod">
          <ac:chgData name="Jefferson Velasco de Amorim" userId="d0fb76e5-7944-4fb9-bc0e-399e90cecb0c" providerId="ADAL" clId="{8CB78DD9-6BB3-4E4B-A3C5-F233B9DA9B65}" dt="2023-09-30T11:12:12.385" v="152"/>
          <ac:spMkLst>
            <pc:docMk/>
            <pc:sldMk cId="2316137491" sldId="267"/>
            <ac:spMk id="2" creationId="{3A6DB87B-BF5A-AEF8-C6EF-2E82708E1606}"/>
          </ac:spMkLst>
        </pc:spChg>
      </pc:sldChg>
      <pc:sldChg chg="addSp modSp add del">
        <pc:chgData name="Jefferson Velasco de Amorim" userId="d0fb76e5-7944-4fb9-bc0e-399e90cecb0c" providerId="ADAL" clId="{8CB78DD9-6BB3-4E4B-A3C5-F233B9DA9B65}" dt="2023-09-30T11:41:53.865" v="179" actId="47"/>
        <pc:sldMkLst>
          <pc:docMk/>
          <pc:sldMk cId="799539333" sldId="268"/>
        </pc:sldMkLst>
        <pc:spChg chg="add mod">
          <ac:chgData name="Jefferson Velasco de Amorim" userId="d0fb76e5-7944-4fb9-bc0e-399e90cecb0c" providerId="ADAL" clId="{8CB78DD9-6BB3-4E4B-A3C5-F233B9DA9B65}" dt="2023-09-30T11:12:14.010" v="153"/>
          <ac:spMkLst>
            <pc:docMk/>
            <pc:sldMk cId="799539333" sldId="268"/>
            <ac:spMk id="2" creationId="{21EE6B6E-33F5-A24E-1512-CC323F487C90}"/>
          </ac:spMkLst>
        </pc:spChg>
      </pc:sldChg>
      <pc:sldChg chg="addSp modSp add del">
        <pc:chgData name="Jefferson Velasco de Amorim" userId="d0fb76e5-7944-4fb9-bc0e-399e90cecb0c" providerId="ADAL" clId="{8CB78DD9-6BB3-4E4B-A3C5-F233B9DA9B65}" dt="2023-09-30T11:41:54.312" v="180" actId="47"/>
        <pc:sldMkLst>
          <pc:docMk/>
          <pc:sldMk cId="4205791708" sldId="269"/>
        </pc:sldMkLst>
        <pc:spChg chg="add mod">
          <ac:chgData name="Jefferson Velasco de Amorim" userId="d0fb76e5-7944-4fb9-bc0e-399e90cecb0c" providerId="ADAL" clId="{8CB78DD9-6BB3-4E4B-A3C5-F233B9DA9B65}" dt="2023-09-30T11:12:17.104" v="154"/>
          <ac:spMkLst>
            <pc:docMk/>
            <pc:sldMk cId="4205791708" sldId="269"/>
            <ac:spMk id="2" creationId="{D79E4AA0-42A5-6803-54C7-12EA77B4CB05}"/>
          </ac:spMkLst>
        </pc:spChg>
      </pc:sldChg>
      <pc:sldChg chg="add del">
        <pc:chgData name="Jefferson Velasco de Amorim" userId="d0fb76e5-7944-4fb9-bc0e-399e90cecb0c" providerId="ADAL" clId="{8CB78DD9-6BB3-4E4B-A3C5-F233B9DA9B65}" dt="2023-09-30T11:04:39.490" v="96" actId="47"/>
        <pc:sldMkLst>
          <pc:docMk/>
          <pc:sldMk cId="135614102" sldId="270"/>
        </pc:sldMkLst>
      </pc:sldChg>
      <pc:sldChg chg="addSp modSp add del">
        <pc:chgData name="Jefferson Velasco de Amorim" userId="d0fb76e5-7944-4fb9-bc0e-399e90cecb0c" providerId="ADAL" clId="{8CB78DD9-6BB3-4E4B-A3C5-F233B9DA9B65}" dt="2023-09-30T11:41:54.791" v="181" actId="47"/>
        <pc:sldMkLst>
          <pc:docMk/>
          <pc:sldMk cId="3985199964" sldId="270"/>
        </pc:sldMkLst>
        <pc:spChg chg="add mod">
          <ac:chgData name="Jefferson Velasco de Amorim" userId="d0fb76e5-7944-4fb9-bc0e-399e90cecb0c" providerId="ADAL" clId="{8CB78DD9-6BB3-4E4B-A3C5-F233B9DA9B65}" dt="2023-09-30T11:12:18.665" v="155"/>
          <ac:spMkLst>
            <pc:docMk/>
            <pc:sldMk cId="3985199964" sldId="270"/>
            <ac:spMk id="2" creationId="{A00D4511-01AE-BAE9-2ADC-FB6FFA633900}"/>
          </ac:spMkLst>
        </pc:spChg>
      </pc:sldChg>
      <pc:sldChg chg="add del">
        <pc:chgData name="Jefferson Velasco de Amorim" userId="d0fb76e5-7944-4fb9-bc0e-399e90cecb0c" providerId="ADAL" clId="{8CB78DD9-6BB3-4E4B-A3C5-F233B9DA9B65}" dt="2023-09-30T11:04:34.716" v="80" actId="47"/>
        <pc:sldMkLst>
          <pc:docMk/>
          <pc:sldMk cId="3083499310" sldId="271"/>
        </pc:sldMkLst>
      </pc:sldChg>
      <pc:sldChg chg="addSp modSp add del">
        <pc:chgData name="Jefferson Velasco de Amorim" userId="d0fb76e5-7944-4fb9-bc0e-399e90cecb0c" providerId="ADAL" clId="{8CB78DD9-6BB3-4E4B-A3C5-F233B9DA9B65}" dt="2023-09-30T11:41:55.275" v="182" actId="47"/>
        <pc:sldMkLst>
          <pc:docMk/>
          <pc:sldMk cId="4038329729" sldId="271"/>
        </pc:sldMkLst>
        <pc:spChg chg="add mod">
          <ac:chgData name="Jefferson Velasco de Amorim" userId="d0fb76e5-7944-4fb9-bc0e-399e90cecb0c" providerId="ADAL" clId="{8CB78DD9-6BB3-4E4B-A3C5-F233B9DA9B65}" dt="2023-09-30T11:12:20.438" v="156"/>
          <ac:spMkLst>
            <pc:docMk/>
            <pc:sldMk cId="4038329729" sldId="271"/>
            <ac:spMk id="2" creationId="{6364695C-FAE5-29BA-D5E0-FC2B89C6A561}"/>
          </ac:spMkLst>
        </pc:spChg>
      </pc:sldChg>
      <pc:sldChg chg="addSp modSp add">
        <pc:chgData name="Jefferson Velasco de Amorim" userId="d0fb76e5-7944-4fb9-bc0e-399e90cecb0c" providerId="ADAL" clId="{8CB78DD9-6BB3-4E4B-A3C5-F233B9DA9B65}" dt="2023-09-30T11:12:24.657" v="158"/>
        <pc:sldMkLst>
          <pc:docMk/>
          <pc:sldMk cId="1915979392" sldId="272"/>
        </pc:sldMkLst>
        <pc:spChg chg="add mod">
          <ac:chgData name="Jefferson Velasco de Amorim" userId="d0fb76e5-7944-4fb9-bc0e-399e90cecb0c" providerId="ADAL" clId="{8CB78DD9-6BB3-4E4B-A3C5-F233B9DA9B65}" dt="2023-09-30T11:12:24.657" v="158"/>
          <ac:spMkLst>
            <pc:docMk/>
            <pc:sldMk cId="1915979392" sldId="272"/>
            <ac:spMk id="2" creationId="{A31B2857-0BA0-9756-829A-031A94973EA6}"/>
          </ac:spMkLst>
        </pc:spChg>
      </pc:sldChg>
      <pc:sldChg chg="add del">
        <pc:chgData name="Jefferson Velasco de Amorim" userId="d0fb76e5-7944-4fb9-bc0e-399e90cecb0c" providerId="ADAL" clId="{8CB78DD9-6BB3-4E4B-A3C5-F233B9DA9B65}" dt="2023-09-30T11:04:35.143" v="82" actId="47"/>
        <pc:sldMkLst>
          <pc:docMk/>
          <pc:sldMk cId="2039076476" sldId="272"/>
        </pc:sldMkLst>
      </pc:sldChg>
      <pc:sldChg chg="addSp modSp add">
        <pc:chgData name="Jefferson Velasco de Amorim" userId="d0fb76e5-7944-4fb9-bc0e-399e90cecb0c" providerId="ADAL" clId="{8CB78DD9-6BB3-4E4B-A3C5-F233B9DA9B65}" dt="2023-09-30T11:12:23.044" v="157"/>
        <pc:sldMkLst>
          <pc:docMk/>
          <pc:sldMk cId="920138105" sldId="273"/>
        </pc:sldMkLst>
        <pc:spChg chg="add mod">
          <ac:chgData name="Jefferson Velasco de Amorim" userId="d0fb76e5-7944-4fb9-bc0e-399e90cecb0c" providerId="ADAL" clId="{8CB78DD9-6BB3-4E4B-A3C5-F233B9DA9B65}" dt="2023-09-30T11:12:23.044" v="157"/>
          <ac:spMkLst>
            <pc:docMk/>
            <pc:sldMk cId="920138105" sldId="273"/>
            <ac:spMk id="2" creationId="{3928D915-1380-B331-1082-F5DC6C90FCA6}"/>
          </ac:spMkLst>
        </pc:spChg>
      </pc:sldChg>
      <pc:sldChg chg="addSp delSp modSp add mod">
        <pc:chgData name="Jefferson Velasco de Amorim" userId="d0fb76e5-7944-4fb9-bc0e-399e90cecb0c" providerId="ADAL" clId="{8CB78DD9-6BB3-4E4B-A3C5-F233B9DA9B65}" dt="2023-09-30T11:45:21.007" v="193"/>
        <pc:sldMkLst>
          <pc:docMk/>
          <pc:sldMk cId="3076991368" sldId="274"/>
        </pc:sldMkLst>
        <pc:spChg chg="add del mod">
          <ac:chgData name="Jefferson Velasco de Amorim" userId="d0fb76e5-7944-4fb9-bc0e-399e90cecb0c" providerId="ADAL" clId="{8CB78DD9-6BB3-4E4B-A3C5-F233B9DA9B65}" dt="2023-09-30T11:45:19.790" v="192" actId="478"/>
          <ac:spMkLst>
            <pc:docMk/>
            <pc:sldMk cId="3076991368" sldId="274"/>
            <ac:spMk id="2" creationId="{5B8736FC-B71C-AA2C-D0EC-28FE67899FA1}"/>
          </ac:spMkLst>
        </pc:spChg>
        <pc:spChg chg="add mod">
          <ac:chgData name="Jefferson Velasco de Amorim" userId="d0fb76e5-7944-4fb9-bc0e-399e90cecb0c" providerId="ADAL" clId="{8CB78DD9-6BB3-4E4B-A3C5-F233B9DA9B65}" dt="2023-09-30T11:45:21.007" v="193"/>
          <ac:spMkLst>
            <pc:docMk/>
            <pc:sldMk cId="3076991368" sldId="274"/>
            <ac:spMk id="3" creationId="{6D9F658F-C04C-CBD9-3D02-7021EC2D2C8E}"/>
          </ac:spMkLst>
        </pc:spChg>
        <pc:spChg chg="del">
          <ac:chgData name="Jefferson Velasco de Amorim" userId="d0fb76e5-7944-4fb9-bc0e-399e90cecb0c" providerId="ADAL" clId="{8CB78DD9-6BB3-4E4B-A3C5-F233B9DA9B65}" dt="2023-09-30T11:42:06.569" v="185" actId="478"/>
          <ac:spMkLst>
            <pc:docMk/>
            <pc:sldMk cId="3076991368" sldId="274"/>
            <ac:spMk id="14" creationId="{2DEBC928-4B64-861C-C2BA-6F8904383F7F}"/>
          </ac:spMkLst>
        </pc:spChg>
        <pc:picChg chg="del">
          <ac:chgData name="Jefferson Velasco de Amorim" userId="d0fb76e5-7944-4fb9-bc0e-399e90cecb0c" providerId="ADAL" clId="{8CB78DD9-6BB3-4E4B-A3C5-F233B9DA9B65}" dt="2023-09-30T11:09:32.501" v="122" actId="478"/>
          <ac:picMkLst>
            <pc:docMk/>
            <pc:sldMk cId="3076991368" sldId="274"/>
            <ac:picMk id="11" creationId="{F6B2F566-F1FA-3D39-ACE6-8BD159590CFD}"/>
          </ac:picMkLst>
        </pc:picChg>
      </pc:sldChg>
      <pc:sldChg chg="addSp delSp add del mod">
        <pc:chgData name="Jefferson Velasco de Amorim" userId="d0fb76e5-7944-4fb9-bc0e-399e90cecb0c" providerId="ADAL" clId="{8CB78DD9-6BB3-4E4B-A3C5-F233B9DA9B65}" dt="2023-09-30T11:10:31.513" v="125" actId="47"/>
        <pc:sldMkLst>
          <pc:docMk/>
          <pc:sldMk cId="3083499310" sldId="275"/>
        </pc:sldMkLst>
        <pc:picChg chg="add del">
          <ac:chgData name="Jefferson Velasco de Amorim" userId="d0fb76e5-7944-4fb9-bc0e-399e90cecb0c" providerId="ADAL" clId="{8CB78DD9-6BB3-4E4B-A3C5-F233B9DA9B65}" dt="2023-09-30T11:10:01.571" v="124" actId="478"/>
          <ac:picMkLst>
            <pc:docMk/>
            <pc:sldMk cId="3083499310" sldId="275"/>
            <ac:picMk id="4" creationId="{C54A2433-569A-9520-A46E-C051289F1627}"/>
          </ac:picMkLst>
        </pc:picChg>
      </pc:sldChg>
      <pc:sldChg chg="add">
        <pc:chgData name="Jefferson Velasco de Amorim" userId="d0fb76e5-7944-4fb9-bc0e-399e90cecb0c" providerId="ADAL" clId="{8CB78DD9-6BB3-4E4B-A3C5-F233B9DA9B65}" dt="2023-09-30T11:42:00.589" v="184"/>
        <pc:sldMkLst>
          <pc:docMk/>
          <pc:sldMk cId="4203069099" sldId="275"/>
        </pc:sldMkLst>
      </pc:sldChg>
      <pc:sldChg chg="addSp modSp new">
        <pc:chgData name="Jefferson Velasco de Amorim" userId="d0fb76e5-7944-4fb9-bc0e-399e90cecb0c" providerId="ADAL" clId="{8CB78DD9-6BB3-4E4B-A3C5-F233B9DA9B65}" dt="2023-09-30T11:46:10.108" v="195"/>
        <pc:sldMkLst>
          <pc:docMk/>
          <pc:sldMk cId="1114506418" sldId="276"/>
        </pc:sldMkLst>
        <pc:spChg chg="add mod">
          <ac:chgData name="Jefferson Velasco de Amorim" userId="d0fb76e5-7944-4fb9-bc0e-399e90cecb0c" providerId="ADAL" clId="{8CB78DD9-6BB3-4E4B-A3C5-F233B9DA9B65}" dt="2023-09-30T11:46:10.108" v="195"/>
          <ac:spMkLst>
            <pc:docMk/>
            <pc:sldMk cId="1114506418" sldId="276"/>
            <ac:spMk id="3" creationId="{813AF21F-E40E-D0B1-8098-6638E4EDC36E}"/>
          </ac:spMkLst>
        </pc:spChg>
        <pc:spChg chg="add mod">
          <ac:chgData name="Jefferson Velasco de Amorim" userId="d0fb76e5-7944-4fb9-bc0e-399e90cecb0c" providerId="ADAL" clId="{8CB78DD9-6BB3-4E4B-A3C5-F233B9DA9B65}" dt="2023-09-30T11:46:10.108" v="195"/>
          <ac:spMkLst>
            <pc:docMk/>
            <pc:sldMk cId="1114506418" sldId="276"/>
            <ac:spMk id="4" creationId="{777EA67D-13BC-1A05-2F8F-2A5629E63B74}"/>
          </ac:spMkLst>
        </pc:spChg>
      </pc:sldChg>
      <pc:sldChg chg="new del">
        <pc:chgData name="Jefferson Velasco de Amorim" userId="d0fb76e5-7944-4fb9-bc0e-399e90cecb0c" providerId="ADAL" clId="{8CB78DD9-6BB3-4E4B-A3C5-F233B9DA9B65}" dt="2023-09-30T11:44:24.400" v="191" actId="47"/>
        <pc:sldMkLst>
          <pc:docMk/>
          <pc:sldMk cId="2874251445" sldId="276"/>
        </pc:sldMkLst>
      </pc:sldChg>
      <pc:sldChg chg="add">
        <pc:chgData name="Jefferson Velasco de Amorim" userId="d0fb76e5-7944-4fb9-bc0e-399e90cecb0c" providerId="ADAL" clId="{8CB78DD9-6BB3-4E4B-A3C5-F233B9DA9B65}" dt="2023-09-30T11:46:16.161" v="196"/>
        <pc:sldMkLst>
          <pc:docMk/>
          <pc:sldMk cId="968592696" sldId="277"/>
        </pc:sldMkLst>
      </pc:sldChg>
      <pc:sldChg chg="add">
        <pc:chgData name="Jefferson Velasco de Amorim" userId="d0fb76e5-7944-4fb9-bc0e-399e90cecb0c" providerId="ADAL" clId="{8CB78DD9-6BB3-4E4B-A3C5-F233B9DA9B65}" dt="2023-09-30T11:46:16.647" v="197"/>
        <pc:sldMkLst>
          <pc:docMk/>
          <pc:sldMk cId="3337462533" sldId="278"/>
        </pc:sldMkLst>
      </pc:sldChg>
      <pc:sldChg chg="add del">
        <pc:chgData name="Jefferson Velasco de Amorim" userId="d0fb76e5-7944-4fb9-bc0e-399e90cecb0c" providerId="ADAL" clId="{8CB78DD9-6BB3-4E4B-A3C5-F233B9DA9B65}" dt="2023-09-30T11:10:33.014" v="126" actId="47"/>
        <pc:sldMkLst>
          <pc:docMk/>
          <pc:sldMk cId="3678756494" sldId="278"/>
        </pc:sldMkLst>
      </pc:sldChg>
      <pc:sldChg chg="add del">
        <pc:chgData name="Jefferson Velasco de Amorim" userId="d0fb76e5-7944-4fb9-bc0e-399e90cecb0c" providerId="ADAL" clId="{8CB78DD9-6BB3-4E4B-A3C5-F233B9DA9B65}" dt="2023-09-30T11:10:33.747" v="127" actId="47"/>
        <pc:sldMkLst>
          <pc:docMk/>
          <pc:sldMk cId="2039076476" sldId="279"/>
        </pc:sldMkLst>
      </pc:sldChg>
      <pc:sldChg chg="add">
        <pc:chgData name="Jefferson Velasco de Amorim" userId="d0fb76e5-7944-4fb9-bc0e-399e90cecb0c" providerId="ADAL" clId="{8CB78DD9-6BB3-4E4B-A3C5-F233B9DA9B65}" dt="2023-09-30T11:46:17.069" v="198"/>
        <pc:sldMkLst>
          <pc:docMk/>
          <pc:sldMk cId="2211005289" sldId="279"/>
        </pc:sldMkLst>
      </pc:sldChg>
      <pc:sldChg chg="add del">
        <pc:chgData name="Jefferson Velasco de Amorim" userId="d0fb76e5-7944-4fb9-bc0e-399e90cecb0c" providerId="ADAL" clId="{8CB78DD9-6BB3-4E4B-A3C5-F233B9DA9B65}" dt="2023-09-30T11:04:35.348" v="83" actId="47"/>
        <pc:sldMkLst>
          <pc:docMk/>
          <pc:sldMk cId="3059021237" sldId="279"/>
        </pc:sldMkLst>
      </pc:sldChg>
      <pc:sldChg chg="add">
        <pc:chgData name="Jefferson Velasco de Amorim" userId="d0fb76e5-7944-4fb9-bc0e-399e90cecb0c" providerId="ADAL" clId="{8CB78DD9-6BB3-4E4B-A3C5-F233B9DA9B65}" dt="2023-09-30T11:46:17.397" v="199"/>
        <pc:sldMkLst>
          <pc:docMk/>
          <pc:sldMk cId="1404578820" sldId="280"/>
        </pc:sldMkLst>
      </pc:sldChg>
      <pc:sldChg chg="add del">
        <pc:chgData name="Jefferson Velasco de Amorim" userId="d0fb76e5-7944-4fb9-bc0e-399e90cecb0c" providerId="ADAL" clId="{8CB78DD9-6BB3-4E4B-A3C5-F233B9DA9B65}" dt="2023-09-30T11:04:35.553" v="84" actId="47"/>
        <pc:sldMkLst>
          <pc:docMk/>
          <pc:sldMk cId="1697617891" sldId="280"/>
        </pc:sldMkLst>
      </pc:sldChg>
      <pc:sldChg chg="add del">
        <pc:chgData name="Jefferson Velasco de Amorim" userId="d0fb76e5-7944-4fb9-bc0e-399e90cecb0c" providerId="ADAL" clId="{8CB78DD9-6BB3-4E4B-A3C5-F233B9DA9B65}" dt="2023-09-30T11:10:34.326" v="128" actId="47"/>
        <pc:sldMkLst>
          <pc:docMk/>
          <pc:sldMk cId="3059021237" sldId="280"/>
        </pc:sldMkLst>
      </pc:sldChg>
      <pc:sldChg chg="add">
        <pc:chgData name="Jefferson Velasco de Amorim" userId="d0fb76e5-7944-4fb9-bc0e-399e90cecb0c" providerId="ADAL" clId="{8CB78DD9-6BB3-4E4B-A3C5-F233B9DA9B65}" dt="2023-09-30T11:46:17.707" v="200"/>
        <pc:sldMkLst>
          <pc:docMk/>
          <pc:sldMk cId="1300094437" sldId="281"/>
        </pc:sldMkLst>
      </pc:sldChg>
      <pc:sldChg chg="add del">
        <pc:chgData name="Jefferson Velasco de Amorim" userId="d0fb76e5-7944-4fb9-bc0e-399e90cecb0c" providerId="ADAL" clId="{8CB78DD9-6BB3-4E4B-A3C5-F233B9DA9B65}" dt="2023-09-30T11:10:34.797" v="129" actId="47"/>
        <pc:sldMkLst>
          <pc:docMk/>
          <pc:sldMk cId="1697617891" sldId="281"/>
        </pc:sldMkLst>
      </pc:sldChg>
      <pc:sldChg chg="add del">
        <pc:chgData name="Jefferson Velasco de Amorim" userId="d0fb76e5-7944-4fb9-bc0e-399e90cecb0c" providerId="ADAL" clId="{8CB78DD9-6BB3-4E4B-A3C5-F233B9DA9B65}" dt="2023-09-30T11:04:36.217" v="87" actId="47"/>
        <pc:sldMkLst>
          <pc:docMk/>
          <pc:sldMk cId="2789299405" sldId="281"/>
        </pc:sldMkLst>
      </pc:sldChg>
      <pc:sldChg chg="add del">
        <pc:chgData name="Jefferson Velasco de Amorim" userId="d0fb76e5-7944-4fb9-bc0e-399e90cecb0c" providerId="ADAL" clId="{8CB78DD9-6BB3-4E4B-A3C5-F233B9DA9B65}" dt="2023-09-30T11:10:35.266" v="130" actId="47"/>
        <pc:sldMkLst>
          <pc:docMk/>
          <pc:sldMk cId="129628808" sldId="282"/>
        </pc:sldMkLst>
      </pc:sldChg>
      <pc:sldChg chg="add">
        <pc:chgData name="Jefferson Velasco de Amorim" userId="d0fb76e5-7944-4fb9-bc0e-399e90cecb0c" providerId="ADAL" clId="{8CB78DD9-6BB3-4E4B-A3C5-F233B9DA9B65}" dt="2023-09-30T11:46:18.069" v="201"/>
        <pc:sldMkLst>
          <pc:docMk/>
          <pc:sldMk cId="990672334" sldId="282"/>
        </pc:sldMkLst>
      </pc:sldChg>
      <pc:sldChg chg="add del">
        <pc:chgData name="Jefferson Velasco de Amorim" userId="d0fb76e5-7944-4fb9-bc0e-399e90cecb0c" providerId="ADAL" clId="{8CB78DD9-6BB3-4E4B-A3C5-F233B9DA9B65}" dt="2023-09-30T11:10:35.720" v="131" actId="47"/>
        <pc:sldMkLst>
          <pc:docMk/>
          <pc:sldMk cId="1880554457" sldId="283"/>
        </pc:sldMkLst>
      </pc:sldChg>
      <pc:sldChg chg="add">
        <pc:chgData name="Jefferson Velasco de Amorim" userId="d0fb76e5-7944-4fb9-bc0e-399e90cecb0c" providerId="ADAL" clId="{8CB78DD9-6BB3-4E4B-A3C5-F233B9DA9B65}" dt="2023-09-30T11:46:18.471" v="202"/>
        <pc:sldMkLst>
          <pc:docMk/>
          <pc:sldMk cId="2942060119" sldId="283"/>
        </pc:sldMkLst>
      </pc:sldChg>
      <pc:sldChg chg="add">
        <pc:chgData name="Jefferson Velasco de Amorim" userId="d0fb76e5-7944-4fb9-bc0e-399e90cecb0c" providerId="ADAL" clId="{8CB78DD9-6BB3-4E4B-A3C5-F233B9DA9B65}" dt="2023-09-30T11:46:18.884" v="203"/>
        <pc:sldMkLst>
          <pc:docMk/>
          <pc:sldMk cId="236597976" sldId="284"/>
        </pc:sldMkLst>
      </pc:sldChg>
      <pc:sldChg chg="add del">
        <pc:chgData name="Jefferson Velasco de Amorim" userId="d0fb76e5-7944-4fb9-bc0e-399e90cecb0c" providerId="ADAL" clId="{8CB78DD9-6BB3-4E4B-A3C5-F233B9DA9B65}" dt="2023-09-30T11:04:36.457" v="88" actId="47"/>
        <pc:sldMkLst>
          <pc:docMk/>
          <pc:sldMk cId="1810750408" sldId="284"/>
        </pc:sldMkLst>
      </pc:sldChg>
      <pc:sldChg chg="add del">
        <pc:chgData name="Jefferson Velasco de Amorim" userId="d0fb76e5-7944-4fb9-bc0e-399e90cecb0c" providerId="ADAL" clId="{8CB78DD9-6BB3-4E4B-A3C5-F233B9DA9B65}" dt="2023-09-30T11:10:36.140" v="132" actId="47"/>
        <pc:sldMkLst>
          <pc:docMk/>
          <pc:sldMk cId="2789299405" sldId="284"/>
        </pc:sldMkLst>
      </pc:sldChg>
      <pc:sldChg chg="add">
        <pc:chgData name="Jefferson Velasco de Amorim" userId="d0fb76e5-7944-4fb9-bc0e-399e90cecb0c" providerId="ADAL" clId="{8CB78DD9-6BB3-4E4B-A3C5-F233B9DA9B65}" dt="2023-09-30T11:46:19.331" v="204"/>
        <pc:sldMkLst>
          <pc:docMk/>
          <pc:sldMk cId="774272580" sldId="285"/>
        </pc:sldMkLst>
      </pc:sldChg>
      <pc:sldChg chg="add del">
        <pc:chgData name="Jefferson Velasco de Amorim" userId="d0fb76e5-7944-4fb9-bc0e-399e90cecb0c" providerId="ADAL" clId="{8CB78DD9-6BB3-4E4B-A3C5-F233B9DA9B65}" dt="2023-09-30T11:04:36.674" v="89" actId="47"/>
        <pc:sldMkLst>
          <pc:docMk/>
          <pc:sldMk cId="1200176826" sldId="285"/>
        </pc:sldMkLst>
      </pc:sldChg>
      <pc:sldChg chg="add del">
        <pc:chgData name="Jefferson Velasco de Amorim" userId="d0fb76e5-7944-4fb9-bc0e-399e90cecb0c" providerId="ADAL" clId="{8CB78DD9-6BB3-4E4B-A3C5-F233B9DA9B65}" dt="2023-09-30T11:10:36.553" v="133" actId="47"/>
        <pc:sldMkLst>
          <pc:docMk/>
          <pc:sldMk cId="1810750408" sldId="285"/>
        </pc:sldMkLst>
      </pc:sldChg>
      <pc:sldChg chg="add del">
        <pc:chgData name="Jefferson Velasco de Amorim" userId="d0fb76e5-7944-4fb9-bc0e-399e90cecb0c" providerId="ADAL" clId="{8CB78DD9-6BB3-4E4B-A3C5-F233B9DA9B65}" dt="2023-09-30T11:10:36.978" v="134" actId="47"/>
        <pc:sldMkLst>
          <pc:docMk/>
          <pc:sldMk cId="1200176826" sldId="286"/>
        </pc:sldMkLst>
      </pc:sldChg>
      <pc:sldChg chg="add">
        <pc:chgData name="Jefferson Velasco de Amorim" userId="d0fb76e5-7944-4fb9-bc0e-399e90cecb0c" providerId="ADAL" clId="{8CB78DD9-6BB3-4E4B-A3C5-F233B9DA9B65}" dt="2023-09-30T11:46:20.126" v="205"/>
        <pc:sldMkLst>
          <pc:docMk/>
          <pc:sldMk cId="2097535480" sldId="286"/>
        </pc:sldMkLst>
      </pc:sldChg>
      <pc:sldChg chg="add del">
        <pc:chgData name="Jefferson Velasco de Amorim" userId="d0fb76e5-7944-4fb9-bc0e-399e90cecb0c" providerId="ADAL" clId="{8CB78DD9-6BB3-4E4B-A3C5-F233B9DA9B65}" dt="2023-09-30T11:04:36.874" v="90" actId="47"/>
        <pc:sldMkLst>
          <pc:docMk/>
          <pc:sldMk cId="2678332166" sldId="286"/>
        </pc:sldMkLst>
      </pc:sldChg>
      <pc:sldChg chg="add del">
        <pc:chgData name="Jefferson Velasco de Amorim" userId="d0fb76e5-7944-4fb9-bc0e-399e90cecb0c" providerId="ADAL" clId="{8CB78DD9-6BB3-4E4B-A3C5-F233B9DA9B65}" dt="2023-09-30T11:04:37.094" v="91" actId="47"/>
        <pc:sldMkLst>
          <pc:docMk/>
          <pc:sldMk cId="1786290009" sldId="287"/>
        </pc:sldMkLst>
      </pc:sldChg>
      <pc:sldChg chg="add">
        <pc:chgData name="Jefferson Velasco de Amorim" userId="d0fb76e5-7944-4fb9-bc0e-399e90cecb0c" providerId="ADAL" clId="{8CB78DD9-6BB3-4E4B-A3C5-F233B9DA9B65}" dt="2023-09-30T11:46:21.667" v="206"/>
        <pc:sldMkLst>
          <pc:docMk/>
          <pc:sldMk cId="1900762842" sldId="287"/>
        </pc:sldMkLst>
      </pc:sldChg>
      <pc:sldChg chg="add del">
        <pc:chgData name="Jefferson Velasco de Amorim" userId="d0fb76e5-7944-4fb9-bc0e-399e90cecb0c" providerId="ADAL" clId="{8CB78DD9-6BB3-4E4B-A3C5-F233B9DA9B65}" dt="2023-09-30T11:10:37.445" v="135" actId="47"/>
        <pc:sldMkLst>
          <pc:docMk/>
          <pc:sldMk cId="2678332166" sldId="287"/>
        </pc:sldMkLst>
      </pc:sldChg>
      <pc:sldChg chg="add del">
        <pc:chgData name="Jefferson Velasco de Amorim" userId="d0fb76e5-7944-4fb9-bc0e-399e90cecb0c" providerId="ADAL" clId="{8CB78DD9-6BB3-4E4B-A3C5-F233B9DA9B65}" dt="2023-09-30T11:10:37.835" v="136" actId="47"/>
        <pc:sldMkLst>
          <pc:docMk/>
          <pc:sldMk cId="1786290009" sldId="288"/>
        </pc:sldMkLst>
      </pc:sldChg>
      <pc:sldChg chg="add">
        <pc:chgData name="Jefferson Velasco de Amorim" userId="d0fb76e5-7944-4fb9-bc0e-399e90cecb0c" providerId="ADAL" clId="{8CB78DD9-6BB3-4E4B-A3C5-F233B9DA9B65}" dt="2023-09-30T11:46:22.177" v="207"/>
        <pc:sldMkLst>
          <pc:docMk/>
          <pc:sldMk cId="2527887364" sldId="288"/>
        </pc:sldMkLst>
      </pc:sldChg>
      <pc:sldChg chg="add del">
        <pc:chgData name="Jefferson Velasco de Amorim" userId="d0fb76e5-7944-4fb9-bc0e-399e90cecb0c" providerId="ADAL" clId="{8CB78DD9-6BB3-4E4B-A3C5-F233B9DA9B65}" dt="2023-09-30T11:04:37.340" v="92" actId="47"/>
        <pc:sldMkLst>
          <pc:docMk/>
          <pc:sldMk cId="3224553999" sldId="288"/>
        </pc:sldMkLst>
      </pc:sldChg>
      <pc:sldChg chg="add del">
        <pc:chgData name="Jefferson Velasco de Amorim" userId="d0fb76e5-7944-4fb9-bc0e-399e90cecb0c" providerId="ADAL" clId="{8CB78DD9-6BB3-4E4B-A3C5-F233B9DA9B65}" dt="2023-09-30T11:04:38.223" v="95" actId="47"/>
        <pc:sldMkLst>
          <pc:docMk/>
          <pc:sldMk cId="182036817" sldId="289"/>
        </pc:sldMkLst>
      </pc:sldChg>
      <pc:sldChg chg="add del">
        <pc:chgData name="Jefferson Velasco de Amorim" userId="d0fb76e5-7944-4fb9-bc0e-399e90cecb0c" providerId="ADAL" clId="{8CB78DD9-6BB3-4E4B-A3C5-F233B9DA9B65}" dt="2023-09-30T11:10:38.252" v="137" actId="47"/>
        <pc:sldMkLst>
          <pc:docMk/>
          <pc:sldMk cId="3224553999" sldId="289"/>
        </pc:sldMkLst>
      </pc:sldChg>
      <pc:sldChg chg="add del">
        <pc:chgData name="Jefferson Velasco de Amorim" userId="d0fb76e5-7944-4fb9-bc0e-399e90cecb0c" providerId="ADAL" clId="{8CB78DD9-6BB3-4E4B-A3C5-F233B9DA9B65}" dt="2023-09-30T11:10:39.512" v="138" actId="47"/>
        <pc:sldMkLst>
          <pc:docMk/>
          <pc:sldMk cId="1593547861" sldId="290"/>
        </pc:sldMkLst>
      </pc:sldChg>
      <pc:sldChg chg="delSp add del mod">
        <pc:chgData name="Jefferson Velasco de Amorim" userId="d0fb76e5-7944-4fb9-bc0e-399e90cecb0c" providerId="ADAL" clId="{8CB78DD9-6BB3-4E4B-A3C5-F233B9DA9B65}" dt="2023-09-30T11:11:15.740" v="141" actId="47"/>
        <pc:sldMkLst>
          <pc:docMk/>
          <pc:sldMk cId="342512198" sldId="291"/>
        </pc:sldMkLst>
        <pc:picChg chg="del">
          <ac:chgData name="Jefferson Velasco de Amorim" userId="d0fb76e5-7944-4fb9-bc0e-399e90cecb0c" providerId="ADAL" clId="{8CB78DD9-6BB3-4E4B-A3C5-F233B9DA9B65}" dt="2023-09-30T11:11:14.359" v="140" actId="478"/>
          <ac:picMkLst>
            <pc:docMk/>
            <pc:sldMk cId="342512198" sldId="291"/>
            <ac:picMk id="3" creationId="{27F12F3C-C81B-D02B-5D34-B117394A5DE6}"/>
          </ac:picMkLst>
        </pc:picChg>
      </pc:sldChg>
      <pc:sldChg chg="add del">
        <pc:chgData name="Jefferson Velasco de Amorim" userId="d0fb76e5-7944-4fb9-bc0e-399e90cecb0c" providerId="ADAL" clId="{8CB78DD9-6BB3-4E4B-A3C5-F233B9DA9B65}" dt="2023-09-30T11:11:44.123" v="143" actId="47"/>
        <pc:sldMkLst>
          <pc:docMk/>
          <pc:sldMk cId="182036817" sldId="292"/>
        </pc:sldMkLst>
      </pc:sldChg>
      <pc:sldChg chg="delSp new del mod">
        <pc:chgData name="Jefferson Velasco de Amorim" userId="d0fb76e5-7944-4fb9-bc0e-399e90cecb0c" providerId="ADAL" clId="{8CB78DD9-6BB3-4E4B-A3C5-F233B9DA9B65}" dt="2023-09-30T11:04:33.573" v="79" actId="47"/>
        <pc:sldMkLst>
          <pc:docMk/>
          <pc:sldMk cId="846182071" sldId="292"/>
        </pc:sldMkLst>
        <pc:spChg chg="del">
          <ac:chgData name="Jefferson Velasco de Amorim" userId="d0fb76e5-7944-4fb9-bc0e-399e90cecb0c" providerId="ADAL" clId="{8CB78DD9-6BB3-4E4B-A3C5-F233B9DA9B65}" dt="2023-09-30T11:02:46.561" v="69" actId="478"/>
          <ac:spMkLst>
            <pc:docMk/>
            <pc:sldMk cId="846182071" sldId="292"/>
            <ac:spMk id="2" creationId="{08A8C9AE-F65E-D951-A6FC-BFBE25AF5454}"/>
          </ac:spMkLst>
        </pc:spChg>
        <pc:spChg chg="del">
          <ac:chgData name="Jefferson Velasco de Amorim" userId="d0fb76e5-7944-4fb9-bc0e-399e90cecb0c" providerId="ADAL" clId="{8CB78DD9-6BB3-4E4B-A3C5-F233B9DA9B65}" dt="2023-09-30T11:02:49.587" v="70" actId="478"/>
          <ac:spMkLst>
            <pc:docMk/>
            <pc:sldMk cId="846182071" sldId="292"/>
            <ac:spMk id="3" creationId="{B65C7AFD-5FC8-82E0-75D2-977DD2CDF517}"/>
          </ac:spMkLst>
        </pc:spChg>
      </pc:sldChg>
      <pc:sldChg chg="add del">
        <pc:chgData name="Jefferson Velasco de Amorim" userId="d0fb76e5-7944-4fb9-bc0e-399e90cecb0c" providerId="ADAL" clId="{8CB78DD9-6BB3-4E4B-A3C5-F233B9DA9B65}" dt="2023-09-30T11:11:47.508" v="144" actId="47"/>
        <pc:sldMkLst>
          <pc:docMk/>
          <pc:sldMk cId="135614102" sldId="293"/>
        </pc:sldMkLst>
      </pc:sldChg>
      <pc:sldMasterChg chg="delSp mod modSldLayout">
        <pc:chgData name="Jefferson Velasco de Amorim" userId="d0fb76e5-7944-4fb9-bc0e-399e90cecb0c" providerId="ADAL" clId="{8CB78DD9-6BB3-4E4B-A3C5-F233B9DA9B65}" dt="2023-09-30T10:56:30.530" v="7" actId="478"/>
        <pc:sldMasterMkLst>
          <pc:docMk/>
          <pc:sldMasterMk cId="3913150756" sldId="2147483648"/>
        </pc:sldMasterMkLst>
        <pc:spChg chg="del">
          <ac:chgData name="Jefferson Velasco de Amorim" userId="d0fb76e5-7944-4fb9-bc0e-399e90cecb0c" providerId="ADAL" clId="{8CB78DD9-6BB3-4E4B-A3C5-F233B9DA9B65}" dt="2023-09-30T10:56:21.737" v="2" actId="478"/>
          <ac:spMkLst>
            <pc:docMk/>
            <pc:sldMasterMk cId="3913150756" sldId="2147483648"/>
            <ac:spMk id="2" creationId="{00000000-0000-0000-0000-000000000000}"/>
          </ac:spMkLst>
        </pc:spChg>
        <pc:spChg chg="del">
          <ac:chgData name="Jefferson Velasco de Amorim" userId="d0fb76e5-7944-4fb9-bc0e-399e90cecb0c" providerId="ADAL" clId="{8CB78DD9-6BB3-4E4B-A3C5-F233B9DA9B65}" dt="2023-09-30T10:56:23.117" v="3" actId="478"/>
          <ac:spMkLst>
            <pc:docMk/>
            <pc:sldMasterMk cId="3913150756" sldId="2147483648"/>
            <ac:spMk id="3" creationId="{00000000-0000-0000-0000-000000000000}"/>
          </ac:spMkLst>
        </pc:spChg>
        <pc:picChg chg="del">
          <ac:chgData name="Jefferson Velasco de Amorim" userId="d0fb76e5-7944-4fb9-bc0e-399e90cecb0c" providerId="ADAL" clId="{8CB78DD9-6BB3-4E4B-A3C5-F233B9DA9B65}" dt="2023-09-30T10:56:12.900" v="0" actId="478"/>
          <ac:picMkLst>
            <pc:docMk/>
            <pc:sldMasterMk cId="3913150756" sldId="2147483648"/>
            <ac:picMk id="7" creationId="{FB0B1AC4-62F9-4160-81C1-B85157226524}"/>
          </ac:picMkLst>
        </pc:picChg>
        <pc:sldLayoutChg chg="delSp mod">
          <pc:chgData name="Jefferson Velasco de Amorim" userId="d0fb76e5-7944-4fb9-bc0e-399e90cecb0c" providerId="ADAL" clId="{8CB78DD9-6BB3-4E4B-A3C5-F233B9DA9B65}" dt="2023-09-30T10:56:26.866" v="5" actId="478"/>
          <pc:sldLayoutMkLst>
            <pc:docMk/>
            <pc:sldMasterMk cId="3913150756" sldId="2147483648"/>
            <pc:sldLayoutMk cId="1545856700" sldId="2147483649"/>
          </pc:sldLayoutMkLst>
          <pc:spChg chg="del">
            <ac:chgData name="Jefferson Velasco de Amorim" userId="d0fb76e5-7944-4fb9-bc0e-399e90cecb0c" providerId="ADAL" clId="{8CB78DD9-6BB3-4E4B-A3C5-F233B9DA9B65}" dt="2023-09-30T10:56:25.724" v="4" actId="478"/>
            <ac:spMkLst>
              <pc:docMk/>
              <pc:sldMasterMk cId="3913150756" sldId="2147483648"/>
              <pc:sldLayoutMk cId="1545856700" sldId="2147483649"/>
              <ac:spMk id="2" creationId="{00000000-0000-0000-0000-000000000000}"/>
            </ac:spMkLst>
          </pc:spChg>
          <pc:spChg chg="del">
            <ac:chgData name="Jefferson Velasco de Amorim" userId="d0fb76e5-7944-4fb9-bc0e-399e90cecb0c" providerId="ADAL" clId="{8CB78DD9-6BB3-4E4B-A3C5-F233B9DA9B65}" dt="2023-09-30T10:56:26.866" v="5" actId="478"/>
            <ac:spMkLst>
              <pc:docMk/>
              <pc:sldMasterMk cId="3913150756" sldId="2147483648"/>
              <pc:sldLayoutMk cId="1545856700" sldId="2147483649"/>
              <ac:spMk id="3" creationId="{00000000-0000-0000-0000-000000000000}"/>
            </ac:spMkLst>
          </pc:spChg>
          <pc:picChg chg="del">
            <ac:chgData name="Jefferson Velasco de Amorim" userId="d0fb76e5-7944-4fb9-bc0e-399e90cecb0c" providerId="ADAL" clId="{8CB78DD9-6BB3-4E4B-A3C5-F233B9DA9B65}" dt="2023-09-30T10:56:15.117" v="1" actId="478"/>
            <ac:picMkLst>
              <pc:docMk/>
              <pc:sldMasterMk cId="3913150756" sldId="2147483648"/>
              <pc:sldLayoutMk cId="1545856700" sldId="2147483649"/>
              <ac:picMk id="4" creationId="{3EC104AC-744E-B6CF-4C13-B80AD207D37A}"/>
            </ac:picMkLst>
          </pc:picChg>
        </pc:sldLayoutChg>
        <pc:sldLayoutChg chg="delSp mod">
          <pc:chgData name="Jefferson Velasco de Amorim" userId="d0fb76e5-7944-4fb9-bc0e-399e90cecb0c" providerId="ADAL" clId="{8CB78DD9-6BB3-4E4B-A3C5-F233B9DA9B65}" dt="2023-09-30T10:56:30.530" v="7" actId="478"/>
          <pc:sldLayoutMkLst>
            <pc:docMk/>
            <pc:sldMasterMk cId="3913150756" sldId="2147483648"/>
            <pc:sldLayoutMk cId="3222633911" sldId="2147483650"/>
          </pc:sldLayoutMkLst>
          <pc:spChg chg="del">
            <ac:chgData name="Jefferson Velasco de Amorim" userId="d0fb76e5-7944-4fb9-bc0e-399e90cecb0c" providerId="ADAL" clId="{8CB78DD9-6BB3-4E4B-A3C5-F233B9DA9B65}" dt="2023-09-30T10:56:29.584" v="6" actId="478"/>
            <ac:spMkLst>
              <pc:docMk/>
              <pc:sldMasterMk cId="3913150756" sldId="2147483648"/>
              <pc:sldLayoutMk cId="3222633911" sldId="2147483650"/>
              <ac:spMk id="2" creationId="{00000000-0000-0000-0000-000000000000}"/>
            </ac:spMkLst>
          </pc:spChg>
          <pc:spChg chg="del">
            <ac:chgData name="Jefferson Velasco de Amorim" userId="d0fb76e5-7944-4fb9-bc0e-399e90cecb0c" providerId="ADAL" clId="{8CB78DD9-6BB3-4E4B-A3C5-F233B9DA9B65}" dt="2023-09-30T10:56:30.530" v="7" actId="478"/>
            <ac:spMkLst>
              <pc:docMk/>
              <pc:sldMasterMk cId="3913150756" sldId="2147483648"/>
              <pc:sldLayoutMk cId="3222633911" sldId="2147483650"/>
              <ac:spMk id="3" creationId="{00000000-0000-0000-0000-000000000000}"/>
            </ac:spMkLst>
          </pc:spChg>
        </pc:sldLayoutChg>
      </pc:sldMasterChg>
      <pc:sldMasterChg chg="delSp mod addSldLayout delSldLayout modSldLayout">
        <pc:chgData name="Jefferson Velasco de Amorim" userId="d0fb76e5-7944-4fb9-bc0e-399e90cecb0c" providerId="ADAL" clId="{8CB78DD9-6BB3-4E4B-A3C5-F233B9DA9B65}" dt="2023-09-30T11:43:06.154" v="189"/>
        <pc:sldMasterMkLst>
          <pc:docMk/>
          <pc:sldMasterMk cId="1011967406" sldId="2147483651"/>
        </pc:sldMasterMkLst>
        <pc:spChg chg="del">
          <ac:chgData name="Jefferson Velasco de Amorim" userId="d0fb76e5-7944-4fb9-bc0e-399e90cecb0c" providerId="ADAL" clId="{8CB78DD9-6BB3-4E4B-A3C5-F233B9DA9B65}" dt="2023-09-30T10:57:00.167" v="10" actId="478"/>
          <ac:spMkLst>
            <pc:docMk/>
            <pc:sldMasterMk cId="1011967406" sldId="2147483651"/>
            <ac:spMk id="2" creationId="{00000000-0000-0000-0000-000000000000}"/>
          </ac:spMkLst>
        </pc:spChg>
        <pc:spChg chg="del">
          <ac:chgData name="Jefferson Velasco de Amorim" userId="d0fb76e5-7944-4fb9-bc0e-399e90cecb0c" providerId="ADAL" clId="{8CB78DD9-6BB3-4E4B-A3C5-F233B9DA9B65}" dt="2023-09-30T10:57:01.134" v="11" actId="478"/>
          <ac:spMkLst>
            <pc:docMk/>
            <pc:sldMasterMk cId="1011967406" sldId="2147483651"/>
            <ac:spMk id="3" creationId="{00000000-0000-0000-0000-000000000000}"/>
          </ac:spMkLst>
        </pc:spChg>
        <pc:picChg chg="del">
          <ac:chgData name="Jefferson Velasco de Amorim" userId="d0fb76e5-7944-4fb9-bc0e-399e90cecb0c" providerId="ADAL" clId="{8CB78DD9-6BB3-4E4B-A3C5-F233B9DA9B65}" dt="2023-09-30T10:56:56.334" v="9" actId="478"/>
          <ac:picMkLst>
            <pc:docMk/>
            <pc:sldMasterMk cId="1011967406" sldId="2147483651"/>
            <ac:picMk id="7" creationId="{FB0B1AC4-62F9-4160-81C1-B85157226524}"/>
          </ac:picMkLst>
        </pc:picChg>
        <pc:sldLayoutChg chg="addSp delSp modSp mod">
          <pc:chgData name="Jefferson Velasco de Amorim" userId="d0fb76e5-7944-4fb9-bc0e-399e90cecb0c" providerId="ADAL" clId="{8CB78DD9-6BB3-4E4B-A3C5-F233B9DA9B65}" dt="2023-09-30T11:03:39.081" v="76" actId="478"/>
          <pc:sldLayoutMkLst>
            <pc:docMk/>
            <pc:sldMasterMk cId="1011967406" sldId="2147483651"/>
            <pc:sldLayoutMk cId="3541678986" sldId="2147483652"/>
          </pc:sldLayoutMkLst>
          <pc:spChg chg="add del mod">
            <ac:chgData name="Jefferson Velasco de Amorim" userId="d0fb76e5-7944-4fb9-bc0e-399e90cecb0c" providerId="ADAL" clId="{8CB78DD9-6BB3-4E4B-A3C5-F233B9DA9B65}" dt="2023-09-30T11:03:39.081" v="76" actId="478"/>
            <ac:spMkLst>
              <pc:docMk/>
              <pc:sldMasterMk cId="1011967406" sldId="2147483651"/>
              <pc:sldLayoutMk cId="3541678986" sldId="2147483652"/>
              <ac:spMk id="5" creationId="{F85A1B2C-CEC0-2A24-AB4B-D48ECA1E7933}"/>
            </ac:spMkLst>
          </pc:spChg>
          <pc:spChg chg="add del mod">
            <ac:chgData name="Jefferson Velasco de Amorim" userId="d0fb76e5-7944-4fb9-bc0e-399e90cecb0c" providerId="ADAL" clId="{8CB78DD9-6BB3-4E4B-A3C5-F233B9DA9B65}" dt="2023-09-30T11:03:35.565" v="74" actId="478"/>
            <ac:spMkLst>
              <pc:docMk/>
              <pc:sldMasterMk cId="1011967406" sldId="2147483651"/>
              <pc:sldLayoutMk cId="3541678986" sldId="2147483652"/>
              <ac:spMk id="7" creationId="{526EE75F-2651-DDA0-1BC3-B2EB5AD622F1}"/>
            </ac:spMkLst>
          </pc:spChg>
          <pc:spChg chg="add del mod">
            <ac:chgData name="Jefferson Velasco de Amorim" userId="d0fb76e5-7944-4fb9-bc0e-399e90cecb0c" providerId="ADAL" clId="{8CB78DD9-6BB3-4E4B-A3C5-F233B9DA9B65}" dt="2023-09-30T11:03:37.413" v="75" actId="478"/>
            <ac:spMkLst>
              <pc:docMk/>
              <pc:sldMasterMk cId="1011967406" sldId="2147483651"/>
              <pc:sldLayoutMk cId="3541678986" sldId="2147483652"/>
              <ac:spMk id="8" creationId="{D1A7E2A0-F744-2356-5B24-FB57A1795B77}"/>
            </ac:spMkLst>
          </pc:spChg>
        </pc:sldLayoutChg>
        <pc:sldLayoutChg chg="delSp del mod">
          <pc:chgData name="Jefferson Velasco de Amorim" userId="d0fb76e5-7944-4fb9-bc0e-399e90cecb0c" providerId="ADAL" clId="{8CB78DD9-6BB3-4E4B-A3C5-F233B9DA9B65}" dt="2023-09-30T10:57:33.177" v="13" actId="2696"/>
          <pc:sldLayoutMkLst>
            <pc:docMk/>
            <pc:sldMasterMk cId="1011967406" sldId="2147483651"/>
            <pc:sldLayoutMk cId="701345419" sldId="2147483653"/>
          </pc:sldLayoutMkLst>
          <pc:spChg chg="del">
            <ac:chgData name="Jefferson Velasco de Amorim" userId="d0fb76e5-7944-4fb9-bc0e-399e90cecb0c" providerId="ADAL" clId="{8CB78DD9-6BB3-4E4B-A3C5-F233B9DA9B65}" dt="2023-09-30T10:56:53.531" v="8" actId="478"/>
            <ac:spMkLst>
              <pc:docMk/>
              <pc:sldMasterMk cId="1011967406" sldId="2147483651"/>
              <pc:sldLayoutMk cId="701345419" sldId="2147483653"/>
              <ac:spMk id="2" creationId="{00000000-0000-0000-0000-000000000000}"/>
            </ac:spMkLst>
          </pc:spChg>
          <pc:spChg chg="del">
            <ac:chgData name="Jefferson Velasco de Amorim" userId="d0fb76e5-7944-4fb9-bc0e-399e90cecb0c" providerId="ADAL" clId="{8CB78DD9-6BB3-4E4B-A3C5-F233B9DA9B65}" dt="2023-09-30T10:57:20.243" v="12" actId="478"/>
            <ac:spMkLst>
              <pc:docMk/>
              <pc:sldMasterMk cId="1011967406" sldId="2147483651"/>
              <pc:sldLayoutMk cId="701345419" sldId="2147483653"/>
              <ac:spMk id="3" creationId="{00000000-0000-0000-0000-000000000000}"/>
            </ac:spMkLst>
          </pc:spChg>
        </pc:sldLayoutChg>
        <pc:sldLayoutChg chg="addSp modSp del">
          <pc:chgData name="Jefferson Velasco de Amorim" userId="d0fb76e5-7944-4fb9-bc0e-399e90cecb0c" providerId="ADAL" clId="{8CB78DD9-6BB3-4E4B-A3C5-F233B9DA9B65}" dt="2023-09-30T11:00:41.269" v="27" actId="47"/>
          <pc:sldLayoutMkLst>
            <pc:docMk/>
            <pc:sldMasterMk cId="1011967406" sldId="2147483651"/>
            <pc:sldLayoutMk cId="1492328961" sldId="2147483654"/>
          </pc:sldLayoutMkLst>
          <pc:spChg chg="add mod">
            <ac:chgData name="Jefferson Velasco de Amorim" userId="d0fb76e5-7944-4fb9-bc0e-399e90cecb0c" providerId="ADAL" clId="{8CB78DD9-6BB3-4E4B-A3C5-F233B9DA9B65}" dt="2023-09-30T10:59:19.278" v="22"/>
            <ac:spMkLst>
              <pc:docMk/>
              <pc:sldMasterMk cId="1011967406" sldId="2147483651"/>
              <pc:sldLayoutMk cId="1492328961" sldId="2147483654"/>
              <ac:spMk id="3" creationId="{82B5ED7E-FD46-FD86-E8EE-BFA4247F03B0}"/>
            </ac:spMkLst>
          </pc:spChg>
          <pc:picChg chg="add mod">
            <ac:chgData name="Jefferson Velasco de Amorim" userId="d0fb76e5-7944-4fb9-bc0e-399e90cecb0c" providerId="ADAL" clId="{8CB78DD9-6BB3-4E4B-A3C5-F233B9DA9B65}" dt="2023-09-30T10:58:08.581" v="19"/>
            <ac:picMkLst>
              <pc:docMk/>
              <pc:sldMasterMk cId="1011967406" sldId="2147483651"/>
              <pc:sldLayoutMk cId="1492328961" sldId="2147483654"/>
              <ac:picMk id="2" creationId="{6CD85A9A-064A-6783-3EE2-AB7FCC561385}"/>
            </ac:picMkLst>
          </pc:picChg>
        </pc:sldLayoutChg>
        <pc:sldLayoutChg chg="addSp delSp modSp add del mod">
          <pc:chgData name="Jefferson Velasco de Amorim" userId="d0fb76e5-7944-4fb9-bc0e-399e90cecb0c" providerId="ADAL" clId="{8CB78DD9-6BB3-4E4B-A3C5-F233B9DA9B65}" dt="2023-09-30T11:04:39.490" v="96" actId="47"/>
          <pc:sldLayoutMkLst>
            <pc:docMk/>
            <pc:sldMasterMk cId="1011967406" sldId="2147483651"/>
            <pc:sldLayoutMk cId="2157696653" sldId="2147483655"/>
          </pc:sldLayoutMkLst>
          <pc:spChg chg="add del mod">
            <ac:chgData name="Jefferson Velasco de Amorim" userId="d0fb76e5-7944-4fb9-bc0e-399e90cecb0c" providerId="ADAL" clId="{8CB78DD9-6BB3-4E4B-A3C5-F233B9DA9B65}" dt="2023-09-30T11:03:44.801" v="77" actId="478"/>
            <ac:spMkLst>
              <pc:docMk/>
              <pc:sldMasterMk cId="1011967406" sldId="2147483651"/>
              <pc:sldLayoutMk cId="2157696653" sldId="2147483655"/>
              <ac:spMk id="3" creationId="{1806D5DA-14E1-50A3-24E1-1C3F329EDC07}"/>
            </ac:spMkLst>
          </pc:spChg>
          <pc:spChg chg="add del mod">
            <ac:chgData name="Jefferson Velasco de Amorim" userId="d0fb76e5-7944-4fb9-bc0e-399e90cecb0c" providerId="ADAL" clId="{8CB78DD9-6BB3-4E4B-A3C5-F233B9DA9B65}" dt="2023-09-30T11:03:46.432" v="78" actId="478"/>
            <ac:spMkLst>
              <pc:docMk/>
              <pc:sldMasterMk cId="1011967406" sldId="2147483651"/>
              <pc:sldLayoutMk cId="2157696653" sldId="2147483655"/>
              <ac:spMk id="7" creationId="{944DE7CF-8FEA-4160-0F2E-23D123636894}"/>
            </ac:spMkLst>
          </pc:spChg>
          <pc:picChg chg="add mod">
            <ac:chgData name="Jefferson Velasco de Amorim" userId="d0fb76e5-7944-4fb9-bc0e-399e90cecb0c" providerId="ADAL" clId="{8CB78DD9-6BB3-4E4B-A3C5-F233B9DA9B65}" dt="2023-09-30T10:58:31.744" v="20"/>
            <ac:picMkLst>
              <pc:docMk/>
              <pc:sldMasterMk cId="1011967406" sldId="2147483651"/>
              <pc:sldLayoutMk cId="2157696653" sldId="2147483655"/>
              <ac:picMk id="2" creationId="{4BC227F8-396A-457E-2E60-79ECACDC57F6}"/>
            </ac:picMkLst>
          </pc:picChg>
        </pc:sldLayoutChg>
        <pc:sldLayoutChg chg="addSp delSp modSp new mod">
          <pc:chgData name="Jefferson Velasco de Amorim" userId="d0fb76e5-7944-4fb9-bc0e-399e90cecb0c" providerId="ADAL" clId="{8CB78DD9-6BB3-4E4B-A3C5-F233B9DA9B65}" dt="2023-09-30T10:59:50.050" v="25"/>
          <pc:sldLayoutMkLst>
            <pc:docMk/>
            <pc:sldMasterMk cId="1011967406" sldId="2147483651"/>
            <pc:sldLayoutMk cId="549964944" sldId="2147483656"/>
          </pc:sldLayoutMkLst>
          <pc:spChg chg="del">
            <ac:chgData name="Jefferson Velasco de Amorim" userId="d0fb76e5-7944-4fb9-bc0e-399e90cecb0c" providerId="ADAL" clId="{8CB78DD9-6BB3-4E4B-A3C5-F233B9DA9B65}" dt="2023-09-30T10:59:48.374" v="24" actId="478"/>
            <ac:spMkLst>
              <pc:docMk/>
              <pc:sldMasterMk cId="1011967406" sldId="2147483651"/>
              <pc:sldLayoutMk cId="549964944" sldId="2147483656"/>
              <ac:spMk id="2" creationId="{B7553847-B30B-A4DA-2A37-D86EA986FBDB}"/>
            </ac:spMkLst>
          </pc:spChg>
          <pc:picChg chg="add mod">
            <ac:chgData name="Jefferson Velasco de Amorim" userId="d0fb76e5-7944-4fb9-bc0e-399e90cecb0c" providerId="ADAL" clId="{8CB78DD9-6BB3-4E4B-A3C5-F233B9DA9B65}" dt="2023-09-30T10:59:50.050" v="25"/>
            <ac:picMkLst>
              <pc:docMk/>
              <pc:sldMasterMk cId="1011967406" sldId="2147483651"/>
              <pc:sldLayoutMk cId="549964944" sldId="2147483656"/>
              <ac:picMk id="6" creationId="{B7C8AE82-15DD-4170-7D03-2C3355BA1038}"/>
            </ac:picMkLst>
          </pc:picChg>
        </pc:sldLayoutChg>
        <pc:sldLayoutChg chg="addSp delSp modSp new mod">
          <pc:chgData name="Jefferson Velasco de Amorim" userId="d0fb76e5-7944-4fb9-bc0e-399e90cecb0c" providerId="ADAL" clId="{8CB78DD9-6BB3-4E4B-A3C5-F233B9DA9B65}" dt="2023-09-30T11:16:27.226" v="164" actId="1038"/>
          <pc:sldLayoutMkLst>
            <pc:docMk/>
            <pc:sldMasterMk cId="1011967406" sldId="2147483651"/>
            <pc:sldLayoutMk cId="3606858950" sldId="2147483657"/>
          </pc:sldLayoutMkLst>
          <pc:spChg chg="del">
            <ac:chgData name="Jefferson Velasco de Amorim" userId="d0fb76e5-7944-4fb9-bc0e-399e90cecb0c" providerId="ADAL" clId="{8CB78DD9-6BB3-4E4B-A3C5-F233B9DA9B65}" dt="2023-09-30T11:03:12.219" v="72" actId="478"/>
            <ac:spMkLst>
              <pc:docMk/>
              <pc:sldMasterMk cId="1011967406" sldId="2147483651"/>
              <pc:sldLayoutMk cId="3606858950" sldId="2147483657"/>
              <ac:spMk id="2" creationId="{6D2E6073-021F-6134-EE2E-61E52C0049CC}"/>
            </ac:spMkLst>
          </pc:spChg>
          <pc:spChg chg="add mod">
            <ac:chgData name="Jefferson Velasco de Amorim" userId="d0fb76e5-7944-4fb9-bc0e-399e90cecb0c" providerId="ADAL" clId="{8CB78DD9-6BB3-4E4B-A3C5-F233B9DA9B65}" dt="2023-09-30T11:15:24.459" v="160"/>
            <ac:spMkLst>
              <pc:docMk/>
              <pc:sldMasterMk cId="1011967406" sldId="2147483651"/>
              <pc:sldLayoutMk cId="3606858950" sldId="2147483657"/>
              <ac:spMk id="2" creationId="{E0DB6143-9E88-2946-8DB5-CB85887D795E}"/>
            </ac:spMkLst>
          </pc:spChg>
          <pc:spChg chg="del">
            <ac:chgData name="Jefferson Velasco de Amorim" userId="d0fb76e5-7944-4fb9-bc0e-399e90cecb0c" providerId="ADAL" clId="{8CB78DD9-6BB3-4E4B-A3C5-F233B9DA9B65}" dt="2023-09-30T11:15:23.642" v="159"/>
            <ac:spMkLst>
              <pc:docMk/>
              <pc:sldMasterMk cId="1011967406" sldId="2147483651"/>
              <pc:sldLayoutMk cId="3606858950" sldId="2147483657"/>
              <ac:spMk id="3" creationId="{02947898-4EA2-0F66-3361-0A27D202E0F3}"/>
            </ac:spMkLst>
          </pc:spChg>
          <pc:spChg chg="del">
            <ac:chgData name="Jefferson Velasco de Amorim" userId="d0fb76e5-7944-4fb9-bc0e-399e90cecb0c" providerId="ADAL" clId="{8CB78DD9-6BB3-4E4B-A3C5-F233B9DA9B65}" dt="2023-09-30T11:15:23.642" v="159"/>
            <ac:spMkLst>
              <pc:docMk/>
              <pc:sldMasterMk cId="1011967406" sldId="2147483651"/>
              <pc:sldLayoutMk cId="3606858950" sldId="2147483657"/>
              <ac:spMk id="4" creationId="{2D4DAB0A-E3D7-D388-6D63-61B112F3C8D8}"/>
            </ac:spMkLst>
          </pc:spChg>
          <pc:spChg chg="del">
            <ac:chgData name="Jefferson Velasco de Amorim" userId="d0fb76e5-7944-4fb9-bc0e-399e90cecb0c" providerId="ADAL" clId="{8CB78DD9-6BB3-4E4B-A3C5-F233B9DA9B65}" dt="2023-09-30T11:15:23.642" v="159"/>
            <ac:spMkLst>
              <pc:docMk/>
              <pc:sldMasterMk cId="1011967406" sldId="2147483651"/>
              <pc:sldLayoutMk cId="3606858950" sldId="2147483657"/>
              <ac:spMk id="5" creationId="{335191EF-D5A4-E6CB-7B58-21C5A31A96EC}"/>
            </ac:spMkLst>
          </pc:spChg>
          <pc:spChg chg="add mod">
            <ac:chgData name="Jefferson Velasco de Amorim" userId="d0fb76e5-7944-4fb9-bc0e-399e90cecb0c" providerId="ADAL" clId="{8CB78DD9-6BB3-4E4B-A3C5-F233B9DA9B65}" dt="2023-09-30T11:15:24.459" v="160"/>
            <ac:spMkLst>
              <pc:docMk/>
              <pc:sldMasterMk cId="1011967406" sldId="2147483651"/>
              <pc:sldLayoutMk cId="3606858950" sldId="2147483657"/>
              <ac:spMk id="7" creationId="{DD47B7CA-9967-A540-F58F-B55F5347B193}"/>
            </ac:spMkLst>
          </pc:spChg>
          <pc:spChg chg="add mod">
            <ac:chgData name="Jefferson Velasco de Amorim" userId="d0fb76e5-7944-4fb9-bc0e-399e90cecb0c" providerId="ADAL" clId="{8CB78DD9-6BB3-4E4B-A3C5-F233B9DA9B65}" dt="2023-09-30T11:15:46.124" v="162" actId="1038"/>
            <ac:spMkLst>
              <pc:docMk/>
              <pc:sldMasterMk cId="1011967406" sldId="2147483651"/>
              <pc:sldLayoutMk cId="3606858950" sldId="2147483657"/>
              <ac:spMk id="8" creationId="{54554C14-F49B-03E7-D199-0DF73FABC72F}"/>
            </ac:spMkLst>
          </pc:spChg>
          <pc:picChg chg="add mod">
            <ac:chgData name="Jefferson Velasco de Amorim" userId="d0fb76e5-7944-4fb9-bc0e-399e90cecb0c" providerId="ADAL" clId="{8CB78DD9-6BB3-4E4B-A3C5-F233B9DA9B65}" dt="2023-09-30T11:16:27.226" v="164" actId="1038"/>
            <ac:picMkLst>
              <pc:docMk/>
              <pc:sldMasterMk cId="1011967406" sldId="2147483651"/>
              <pc:sldLayoutMk cId="3606858950" sldId="2147483657"/>
              <ac:picMk id="6" creationId="{6FBDF8C4-9207-44F2-B56C-8BD4D1F8A36A}"/>
            </ac:picMkLst>
          </pc:picChg>
        </pc:sldLayoutChg>
        <pc:sldLayoutChg chg="addSp delSp modSp new mod">
          <pc:chgData name="Jefferson Velasco de Amorim" userId="d0fb76e5-7944-4fb9-bc0e-399e90cecb0c" providerId="ADAL" clId="{8CB78DD9-6BB3-4E4B-A3C5-F233B9DA9B65}" dt="2023-09-30T11:16:50.511" v="168" actId="1038"/>
          <pc:sldLayoutMkLst>
            <pc:docMk/>
            <pc:sldMasterMk cId="1011967406" sldId="2147483651"/>
            <pc:sldLayoutMk cId="1168472281" sldId="2147483658"/>
          </pc:sldLayoutMkLst>
          <pc:spChg chg="add mod">
            <ac:chgData name="Jefferson Velasco de Amorim" userId="d0fb76e5-7944-4fb9-bc0e-399e90cecb0c" providerId="ADAL" clId="{8CB78DD9-6BB3-4E4B-A3C5-F233B9DA9B65}" dt="2023-09-30T11:16:42.744" v="166"/>
            <ac:spMkLst>
              <pc:docMk/>
              <pc:sldMasterMk cId="1011967406" sldId="2147483651"/>
              <pc:sldLayoutMk cId="1168472281" sldId="2147483658"/>
              <ac:spMk id="2" creationId="{383ED4B9-7F8B-B09D-E954-4936A005B678}"/>
            </ac:spMkLst>
          </pc:spChg>
          <pc:spChg chg="del">
            <ac:chgData name="Jefferson Velasco de Amorim" userId="d0fb76e5-7944-4fb9-bc0e-399e90cecb0c" providerId="ADAL" clId="{8CB78DD9-6BB3-4E4B-A3C5-F233B9DA9B65}" dt="2023-09-30T11:06:13.441" v="101" actId="478"/>
            <ac:spMkLst>
              <pc:docMk/>
              <pc:sldMasterMk cId="1011967406" sldId="2147483651"/>
              <pc:sldLayoutMk cId="1168472281" sldId="2147483658"/>
              <ac:spMk id="2" creationId="{E2A5ABF0-1D68-3048-FAFF-B026671A62D6}"/>
            </ac:spMkLst>
          </pc:spChg>
          <pc:spChg chg="del">
            <ac:chgData name="Jefferson Velasco de Amorim" userId="d0fb76e5-7944-4fb9-bc0e-399e90cecb0c" providerId="ADAL" clId="{8CB78DD9-6BB3-4E4B-A3C5-F233B9DA9B65}" dt="2023-09-30T11:16:42.330" v="165"/>
            <ac:spMkLst>
              <pc:docMk/>
              <pc:sldMasterMk cId="1011967406" sldId="2147483651"/>
              <pc:sldLayoutMk cId="1168472281" sldId="2147483658"/>
              <ac:spMk id="3" creationId="{4FDCB022-BBF3-63B3-C409-FB18175B2614}"/>
            </ac:spMkLst>
          </pc:spChg>
          <pc:spChg chg="del">
            <ac:chgData name="Jefferson Velasco de Amorim" userId="d0fb76e5-7944-4fb9-bc0e-399e90cecb0c" providerId="ADAL" clId="{8CB78DD9-6BB3-4E4B-A3C5-F233B9DA9B65}" dt="2023-09-30T11:16:42.330" v="165"/>
            <ac:spMkLst>
              <pc:docMk/>
              <pc:sldMasterMk cId="1011967406" sldId="2147483651"/>
              <pc:sldLayoutMk cId="1168472281" sldId="2147483658"/>
              <ac:spMk id="4" creationId="{9A914898-A517-47D7-9C12-E9B4EACF0E71}"/>
            </ac:spMkLst>
          </pc:spChg>
          <pc:spChg chg="del">
            <ac:chgData name="Jefferson Velasco de Amorim" userId="d0fb76e5-7944-4fb9-bc0e-399e90cecb0c" providerId="ADAL" clId="{8CB78DD9-6BB3-4E4B-A3C5-F233B9DA9B65}" dt="2023-09-30T11:16:42.330" v="165"/>
            <ac:spMkLst>
              <pc:docMk/>
              <pc:sldMasterMk cId="1011967406" sldId="2147483651"/>
              <pc:sldLayoutMk cId="1168472281" sldId="2147483658"/>
              <ac:spMk id="5" creationId="{A266746C-2D84-E9A4-BD43-02F4A3D5475D}"/>
            </ac:spMkLst>
          </pc:spChg>
          <pc:spChg chg="add mod">
            <ac:chgData name="Jefferson Velasco de Amorim" userId="d0fb76e5-7944-4fb9-bc0e-399e90cecb0c" providerId="ADAL" clId="{8CB78DD9-6BB3-4E4B-A3C5-F233B9DA9B65}" dt="2023-09-30T11:16:42.744" v="166"/>
            <ac:spMkLst>
              <pc:docMk/>
              <pc:sldMasterMk cId="1011967406" sldId="2147483651"/>
              <pc:sldLayoutMk cId="1168472281" sldId="2147483658"/>
              <ac:spMk id="7" creationId="{85D47086-60DD-C8ED-F351-90B9C486DBA8}"/>
            </ac:spMkLst>
          </pc:spChg>
          <pc:spChg chg="add mod">
            <ac:chgData name="Jefferson Velasco de Amorim" userId="d0fb76e5-7944-4fb9-bc0e-399e90cecb0c" providerId="ADAL" clId="{8CB78DD9-6BB3-4E4B-A3C5-F233B9DA9B65}" dt="2023-09-30T11:16:50.511" v="168" actId="1038"/>
            <ac:spMkLst>
              <pc:docMk/>
              <pc:sldMasterMk cId="1011967406" sldId="2147483651"/>
              <pc:sldLayoutMk cId="1168472281" sldId="2147483658"/>
              <ac:spMk id="8" creationId="{D01D10BC-AD55-8DDF-CA70-F928591D0C74}"/>
            </ac:spMkLst>
          </pc:spChg>
          <pc:picChg chg="add mod">
            <ac:chgData name="Jefferson Velasco de Amorim" userId="d0fb76e5-7944-4fb9-bc0e-399e90cecb0c" providerId="ADAL" clId="{8CB78DD9-6BB3-4E4B-A3C5-F233B9DA9B65}" dt="2023-09-30T11:06:15.158" v="102"/>
            <ac:picMkLst>
              <pc:docMk/>
              <pc:sldMasterMk cId="1011967406" sldId="2147483651"/>
              <pc:sldLayoutMk cId="1168472281" sldId="2147483658"/>
              <ac:picMk id="6" creationId="{D6EBC87F-B72E-943A-B44C-31D834F6052E}"/>
            </ac:picMkLst>
          </pc:picChg>
        </pc:sldLayoutChg>
        <pc:sldLayoutChg chg="addSp delSp modSp new mod">
          <pc:chgData name="Jefferson Velasco de Amorim" userId="d0fb76e5-7944-4fb9-bc0e-399e90cecb0c" providerId="ADAL" clId="{8CB78DD9-6BB3-4E4B-A3C5-F233B9DA9B65}" dt="2023-09-30T11:43:06.154" v="189"/>
          <pc:sldLayoutMkLst>
            <pc:docMk/>
            <pc:sldMasterMk cId="1011967406" sldId="2147483651"/>
            <pc:sldLayoutMk cId="1391766080" sldId="2147483659"/>
          </pc:sldLayoutMkLst>
          <pc:spChg chg="del">
            <ac:chgData name="Jefferson Velasco de Amorim" userId="d0fb76e5-7944-4fb9-bc0e-399e90cecb0c" providerId="ADAL" clId="{8CB78DD9-6BB3-4E4B-A3C5-F233B9DA9B65}" dt="2023-09-30T11:42:48.053" v="188" actId="478"/>
            <ac:spMkLst>
              <pc:docMk/>
              <pc:sldMasterMk cId="1011967406" sldId="2147483651"/>
              <pc:sldLayoutMk cId="1391766080" sldId="2147483659"/>
              <ac:spMk id="2" creationId="{578AFE77-66F7-C46A-913B-BDAE67AC3342}"/>
            </ac:spMkLst>
          </pc:spChg>
          <pc:picChg chg="add mod">
            <ac:chgData name="Jefferson Velasco de Amorim" userId="d0fb76e5-7944-4fb9-bc0e-399e90cecb0c" providerId="ADAL" clId="{8CB78DD9-6BB3-4E4B-A3C5-F233B9DA9B65}" dt="2023-09-30T11:43:06.154" v="189"/>
            <ac:picMkLst>
              <pc:docMk/>
              <pc:sldMasterMk cId="1011967406" sldId="2147483651"/>
              <pc:sldLayoutMk cId="1391766080" sldId="2147483659"/>
              <ac:picMk id="6" creationId="{39F56A94-7199-F929-BAFC-E3E612267F90}"/>
            </ac:picMkLst>
          </pc:picChg>
        </pc:sldLayoutChg>
        <pc:sldLayoutChg chg="del">
          <pc:chgData name="Jefferson Velasco de Amorim" userId="d0fb76e5-7944-4fb9-bc0e-399e90cecb0c" providerId="ADAL" clId="{8CB78DD9-6BB3-4E4B-A3C5-F233B9DA9B65}" dt="2023-09-30T11:11:47.508" v="144" actId="47"/>
          <pc:sldLayoutMkLst>
            <pc:docMk/>
            <pc:sldMasterMk cId="1011967406" sldId="2147483651"/>
            <pc:sldLayoutMk cId="1986902230" sldId="2147483659"/>
          </pc:sldLayoutMkLst>
        </pc:sldLayoutChg>
      </pc:sldMasterChg>
      <pc:sldMasterChg chg="del delSldLayout">
        <pc:chgData name="Jefferson Velasco de Amorim" userId="d0fb76e5-7944-4fb9-bc0e-399e90cecb0c" providerId="ADAL" clId="{8CB78DD9-6BB3-4E4B-A3C5-F233B9DA9B65}" dt="2023-09-30T10:57:37.181" v="18" actId="2696"/>
        <pc:sldMasterMkLst>
          <pc:docMk/>
          <pc:sldMasterMk cId="3354825089" sldId="2147483656"/>
        </pc:sldMasterMkLst>
        <pc:sldLayoutChg chg="del">
          <pc:chgData name="Jefferson Velasco de Amorim" userId="d0fb76e5-7944-4fb9-bc0e-399e90cecb0c" providerId="ADAL" clId="{8CB78DD9-6BB3-4E4B-A3C5-F233B9DA9B65}" dt="2023-09-30T10:57:37.170" v="14" actId="2696"/>
          <pc:sldLayoutMkLst>
            <pc:docMk/>
            <pc:sldMasterMk cId="3354825089" sldId="2147483656"/>
            <pc:sldLayoutMk cId="2028216855" sldId="2147483657"/>
          </pc:sldLayoutMkLst>
        </pc:sldLayoutChg>
        <pc:sldLayoutChg chg="del">
          <pc:chgData name="Jefferson Velasco de Amorim" userId="d0fb76e5-7944-4fb9-bc0e-399e90cecb0c" providerId="ADAL" clId="{8CB78DD9-6BB3-4E4B-A3C5-F233B9DA9B65}" dt="2023-09-30T10:57:37.173" v="15" actId="2696"/>
          <pc:sldLayoutMkLst>
            <pc:docMk/>
            <pc:sldMasterMk cId="3354825089" sldId="2147483656"/>
            <pc:sldLayoutMk cId="2251716375" sldId="2147483658"/>
          </pc:sldLayoutMkLst>
        </pc:sldLayoutChg>
        <pc:sldLayoutChg chg="del">
          <pc:chgData name="Jefferson Velasco de Amorim" userId="d0fb76e5-7944-4fb9-bc0e-399e90cecb0c" providerId="ADAL" clId="{8CB78DD9-6BB3-4E4B-A3C5-F233B9DA9B65}" dt="2023-09-30T10:57:37.175" v="16" actId="2696"/>
          <pc:sldLayoutMkLst>
            <pc:docMk/>
            <pc:sldMasterMk cId="3354825089" sldId="2147483656"/>
            <pc:sldLayoutMk cId="245864513" sldId="2147483659"/>
          </pc:sldLayoutMkLst>
        </pc:sldLayoutChg>
        <pc:sldLayoutChg chg="del">
          <pc:chgData name="Jefferson Velasco de Amorim" userId="d0fb76e5-7944-4fb9-bc0e-399e90cecb0c" providerId="ADAL" clId="{8CB78DD9-6BB3-4E4B-A3C5-F233B9DA9B65}" dt="2023-09-30T10:57:37.178" v="17" actId="2696"/>
          <pc:sldLayoutMkLst>
            <pc:docMk/>
            <pc:sldMasterMk cId="3354825089" sldId="2147483656"/>
            <pc:sldLayoutMk cId="1393765345" sldId="2147483660"/>
          </pc:sldLayoutMkLst>
        </pc:sldLayoutChg>
      </pc:sldMasterChg>
    </pc:docChg>
  </pc:docChgLst>
  <pc:docChgLst>
    <pc:chgData name="Jefferson Velasco de Amorim" userId="d0fb76e5-7944-4fb9-bc0e-399e90cecb0c" providerId="ADAL" clId="{9D5A1B36-6573-4A35-95FE-B579904F8AB2}"/>
    <pc:docChg chg="addSld delSld delMainMaster modMainMaster">
      <pc:chgData name="Jefferson Velasco de Amorim" userId="d0fb76e5-7944-4fb9-bc0e-399e90cecb0c" providerId="ADAL" clId="{9D5A1B36-6573-4A35-95FE-B579904F8AB2}" dt="2023-09-29T19:15:30.273" v="24"/>
      <pc:docMkLst>
        <pc:docMk/>
      </pc:docMkLst>
      <pc:sldChg chg="new del">
        <pc:chgData name="Jefferson Velasco de Amorim" userId="d0fb76e5-7944-4fb9-bc0e-399e90cecb0c" providerId="ADAL" clId="{9D5A1B36-6573-4A35-95FE-B579904F8AB2}" dt="2023-09-29T19:11:28.765" v="14" actId="47"/>
        <pc:sldMkLst>
          <pc:docMk/>
          <pc:sldMk cId="493628348" sldId="292"/>
        </pc:sldMkLst>
      </pc:sldChg>
      <pc:sldMasterChg chg="addSp modSp delSldLayout modSldLayout">
        <pc:chgData name="Jefferson Velasco de Amorim" userId="d0fb76e5-7944-4fb9-bc0e-399e90cecb0c" providerId="ADAL" clId="{9D5A1B36-6573-4A35-95FE-B579904F8AB2}" dt="2023-09-29T19:15:30.273" v="24"/>
        <pc:sldMasterMkLst>
          <pc:docMk/>
          <pc:sldMasterMk cId="3913150756" sldId="2147483648"/>
        </pc:sldMasterMkLst>
        <pc:picChg chg="add mod">
          <ac:chgData name="Jefferson Velasco de Amorim" userId="d0fb76e5-7944-4fb9-bc0e-399e90cecb0c" providerId="ADAL" clId="{9D5A1B36-6573-4A35-95FE-B579904F8AB2}" dt="2023-09-29T19:15:30.273" v="24"/>
          <ac:picMkLst>
            <pc:docMk/>
            <pc:sldMasterMk cId="3913150756" sldId="2147483648"/>
            <ac:picMk id="7" creationId="{FB0B1AC4-62F9-4160-81C1-B85157226524}"/>
          </ac:picMkLst>
        </pc:picChg>
        <pc:sldLayoutChg chg="addSp modSp">
          <pc:chgData name="Jefferson Velasco de Amorim" userId="d0fb76e5-7944-4fb9-bc0e-399e90cecb0c" providerId="ADAL" clId="{9D5A1B36-6573-4A35-95FE-B579904F8AB2}" dt="2023-09-29T19:09:54.383" v="12"/>
          <pc:sldLayoutMkLst>
            <pc:docMk/>
            <pc:sldMasterMk cId="3913150756" sldId="2147483648"/>
            <pc:sldLayoutMk cId="1545856700" sldId="2147483649"/>
          </pc:sldLayoutMkLst>
          <pc:picChg chg="add mod">
            <ac:chgData name="Jefferson Velasco de Amorim" userId="d0fb76e5-7944-4fb9-bc0e-399e90cecb0c" providerId="ADAL" clId="{9D5A1B36-6573-4A35-95FE-B579904F8AB2}" dt="2023-09-29T19:09:54.383" v="12"/>
            <ac:picMkLst>
              <pc:docMk/>
              <pc:sldMasterMk cId="3913150756" sldId="2147483648"/>
              <pc:sldLayoutMk cId="1545856700" sldId="2147483649"/>
              <ac:picMk id="4" creationId="{3EC104AC-744E-B6CF-4C13-B80AD207D37A}"/>
            </ac:picMkLst>
          </pc:picChg>
        </pc:sldLayoutChg>
        <pc:sldLayoutChg chg="del">
          <pc:chgData name="Jefferson Velasco de Amorim" userId="d0fb76e5-7944-4fb9-bc0e-399e90cecb0c" providerId="ADAL" clId="{9D5A1B36-6573-4A35-95FE-B579904F8AB2}" dt="2023-09-29T19:15:09.846" v="15" actId="2696"/>
          <pc:sldLayoutMkLst>
            <pc:docMk/>
            <pc:sldMasterMk cId="3913150756" sldId="2147483648"/>
            <pc:sldLayoutMk cId="74505398" sldId="2147483651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15:13.936" v="16" actId="2696"/>
          <pc:sldLayoutMkLst>
            <pc:docMk/>
            <pc:sldMasterMk cId="3913150756" sldId="2147483648"/>
            <pc:sldLayoutMk cId="2842561223" sldId="2147483652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15:14.830" v="17" actId="2696"/>
          <pc:sldLayoutMkLst>
            <pc:docMk/>
            <pc:sldMasterMk cId="3913150756" sldId="2147483648"/>
            <pc:sldLayoutMk cId="320662755" sldId="2147483653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15:15.625" v="18" actId="2696"/>
          <pc:sldLayoutMkLst>
            <pc:docMk/>
            <pc:sldMasterMk cId="3913150756" sldId="2147483648"/>
            <pc:sldLayoutMk cId="83191283" sldId="2147483654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15:16.415" v="19" actId="2696"/>
          <pc:sldLayoutMkLst>
            <pc:docMk/>
            <pc:sldMasterMk cId="3913150756" sldId="2147483648"/>
            <pc:sldLayoutMk cId="182621488" sldId="2147483655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15:17.201" v="20" actId="2696"/>
          <pc:sldLayoutMkLst>
            <pc:docMk/>
            <pc:sldMasterMk cId="3913150756" sldId="2147483648"/>
            <pc:sldLayoutMk cId="3509167824" sldId="2147483656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15:17.980" v="21" actId="2696"/>
          <pc:sldLayoutMkLst>
            <pc:docMk/>
            <pc:sldMasterMk cId="3913150756" sldId="2147483648"/>
            <pc:sldLayoutMk cId="2516779122" sldId="2147483657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15:19.148" v="22" actId="2696"/>
          <pc:sldLayoutMkLst>
            <pc:docMk/>
            <pc:sldMasterMk cId="3913150756" sldId="2147483648"/>
            <pc:sldLayoutMk cId="1583181224" sldId="2147483658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15:20.987" v="23" actId="2696"/>
          <pc:sldLayoutMkLst>
            <pc:docMk/>
            <pc:sldMasterMk cId="3913150756" sldId="2147483648"/>
            <pc:sldLayoutMk cId="1087479754" sldId="2147483659"/>
          </pc:sldLayoutMkLst>
        </pc:sldLayoutChg>
      </pc:sldMasterChg>
      <pc:sldMasterChg chg="del delSldLayout">
        <pc:chgData name="Jefferson Velasco de Amorim" userId="d0fb76e5-7944-4fb9-bc0e-399e90cecb0c" providerId="ADAL" clId="{9D5A1B36-6573-4A35-95FE-B579904F8AB2}" dt="2023-09-29T19:09:21.016" v="11" actId="2696"/>
        <pc:sldMasterMkLst>
          <pc:docMk/>
          <pc:sldMasterMk cId="1867805823" sldId="2147483660"/>
        </pc:sldMasterMkLst>
        <pc:sldLayoutChg chg="del">
          <pc:chgData name="Jefferson Velasco de Amorim" userId="d0fb76e5-7944-4fb9-bc0e-399e90cecb0c" providerId="ADAL" clId="{9D5A1B36-6573-4A35-95FE-B579904F8AB2}" dt="2023-09-29T19:09:20.984" v="0" actId="2696"/>
          <pc:sldLayoutMkLst>
            <pc:docMk/>
            <pc:sldMasterMk cId="1867805823" sldId="2147483660"/>
            <pc:sldLayoutMk cId="4182492817" sldId="2147483661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09:20.991" v="1" actId="2696"/>
          <pc:sldLayoutMkLst>
            <pc:docMk/>
            <pc:sldMasterMk cId="1867805823" sldId="2147483660"/>
            <pc:sldLayoutMk cId="3348974149" sldId="2147483662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09:20.993" v="2" actId="2696"/>
          <pc:sldLayoutMkLst>
            <pc:docMk/>
            <pc:sldMasterMk cId="1867805823" sldId="2147483660"/>
            <pc:sldLayoutMk cId="4107235175" sldId="2147483663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09:20.995" v="3" actId="2696"/>
          <pc:sldLayoutMkLst>
            <pc:docMk/>
            <pc:sldMasterMk cId="1867805823" sldId="2147483660"/>
            <pc:sldLayoutMk cId="4034359074" sldId="2147483664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09:20.998" v="4" actId="2696"/>
          <pc:sldLayoutMkLst>
            <pc:docMk/>
            <pc:sldMasterMk cId="1867805823" sldId="2147483660"/>
            <pc:sldLayoutMk cId="655609611" sldId="2147483665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09:21" v="5" actId="2696"/>
          <pc:sldLayoutMkLst>
            <pc:docMk/>
            <pc:sldMasterMk cId="1867805823" sldId="2147483660"/>
            <pc:sldLayoutMk cId="105474574" sldId="2147483666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09:21.003" v="6" actId="2696"/>
          <pc:sldLayoutMkLst>
            <pc:docMk/>
            <pc:sldMasterMk cId="1867805823" sldId="2147483660"/>
            <pc:sldLayoutMk cId="2957858458" sldId="2147483667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09:21.007" v="7" actId="2696"/>
          <pc:sldLayoutMkLst>
            <pc:docMk/>
            <pc:sldMasterMk cId="1867805823" sldId="2147483660"/>
            <pc:sldLayoutMk cId="1136579251" sldId="2147483668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09:21.008" v="8" actId="2696"/>
          <pc:sldLayoutMkLst>
            <pc:docMk/>
            <pc:sldMasterMk cId="1867805823" sldId="2147483660"/>
            <pc:sldLayoutMk cId="4111276757" sldId="2147483669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09:21.010" v="9" actId="2696"/>
          <pc:sldLayoutMkLst>
            <pc:docMk/>
            <pc:sldMasterMk cId="1867805823" sldId="2147483660"/>
            <pc:sldLayoutMk cId="3296724359" sldId="2147483670"/>
          </pc:sldLayoutMkLst>
        </pc:sldLayoutChg>
        <pc:sldLayoutChg chg="del">
          <pc:chgData name="Jefferson Velasco de Amorim" userId="d0fb76e5-7944-4fb9-bc0e-399e90cecb0c" providerId="ADAL" clId="{9D5A1B36-6573-4A35-95FE-B579904F8AB2}" dt="2023-09-29T19:09:21.012" v="10" actId="2696"/>
          <pc:sldLayoutMkLst>
            <pc:docMk/>
            <pc:sldMasterMk cId="1867805823" sldId="2147483660"/>
            <pc:sldLayoutMk cId="2970185829" sldId="2147483671"/>
          </pc:sldLayoutMkLst>
        </pc:sldLayoutChg>
      </pc:sldMasterChg>
    </pc:docChg>
  </pc:docChgLst>
  <pc:docChgLst>
    <pc:chgData name="Jefferson Velasco de Amorim" userId="d0fb76e5-7944-4fb9-bc0e-399e90cecb0c" providerId="ADAL" clId="{9A792EE7-90D4-4763-99FA-229BE3C72D13}"/>
    <pc:docChg chg="undo custSel addSld modSld">
      <pc:chgData name="Jefferson Velasco de Amorim" userId="d0fb76e5-7944-4fb9-bc0e-399e90cecb0c" providerId="ADAL" clId="{9A792EE7-90D4-4763-99FA-229BE3C72D13}" dt="2023-10-03T01:09:11.395" v="345" actId="20577"/>
      <pc:docMkLst>
        <pc:docMk/>
      </pc:docMkLst>
      <pc:sldChg chg="addSp modSp new mod">
        <pc:chgData name="Jefferson Velasco de Amorim" userId="d0fb76e5-7944-4fb9-bc0e-399e90cecb0c" providerId="ADAL" clId="{9A792EE7-90D4-4763-99FA-229BE3C72D13}" dt="2023-10-03T01:08:44.466" v="338" actId="6549"/>
        <pc:sldMkLst>
          <pc:docMk/>
          <pc:sldMk cId="1864771088" sldId="289"/>
        </pc:sldMkLst>
        <pc:spChg chg="add mod">
          <ac:chgData name="Jefferson Velasco de Amorim" userId="d0fb76e5-7944-4fb9-bc0e-399e90cecb0c" providerId="ADAL" clId="{9A792EE7-90D4-4763-99FA-229BE3C72D13}" dt="2023-10-03T01:08:44.466" v="338" actId="6549"/>
          <ac:spMkLst>
            <pc:docMk/>
            <pc:sldMk cId="1864771088" sldId="289"/>
            <ac:spMk id="3" creationId="{80BED5DC-A2C6-2FCD-BEA8-C78106F6BAB3}"/>
          </ac:spMkLst>
        </pc:spChg>
        <pc:spChg chg="add mod">
          <ac:chgData name="Jefferson Velasco de Amorim" userId="d0fb76e5-7944-4fb9-bc0e-399e90cecb0c" providerId="ADAL" clId="{9A792EE7-90D4-4763-99FA-229BE3C72D13}" dt="2023-10-03T01:06:17.984" v="335" actId="115"/>
          <ac:spMkLst>
            <pc:docMk/>
            <pc:sldMk cId="1864771088" sldId="289"/>
            <ac:spMk id="4" creationId="{D90C1A7A-558D-B46F-19B9-4296D20832BA}"/>
          </ac:spMkLst>
        </pc:spChg>
      </pc:sldChg>
      <pc:sldChg chg="modSp add mod">
        <pc:chgData name="Jefferson Velasco de Amorim" userId="d0fb76e5-7944-4fb9-bc0e-399e90cecb0c" providerId="ADAL" clId="{9A792EE7-90D4-4763-99FA-229BE3C72D13}" dt="2023-10-03T01:08:48.560" v="340" actId="6549"/>
        <pc:sldMkLst>
          <pc:docMk/>
          <pc:sldMk cId="1989452551" sldId="290"/>
        </pc:sldMkLst>
        <pc:spChg chg="mod">
          <ac:chgData name="Jefferson Velasco de Amorim" userId="d0fb76e5-7944-4fb9-bc0e-399e90cecb0c" providerId="ADAL" clId="{9A792EE7-90D4-4763-99FA-229BE3C72D13}" dt="2023-10-03T01:08:48.560" v="340" actId="6549"/>
          <ac:spMkLst>
            <pc:docMk/>
            <pc:sldMk cId="1989452551" sldId="290"/>
            <ac:spMk id="3" creationId="{80BED5DC-A2C6-2FCD-BEA8-C78106F6BAB3}"/>
          </ac:spMkLst>
        </pc:spChg>
        <pc:spChg chg="mod">
          <ac:chgData name="Jefferson Velasco de Amorim" userId="d0fb76e5-7944-4fb9-bc0e-399e90cecb0c" providerId="ADAL" clId="{9A792EE7-90D4-4763-99FA-229BE3C72D13}" dt="2023-10-03T01:01:04.458" v="283" actId="1035"/>
          <ac:spMkLst>
            <pc:docMk/>
            <pc:sldMk cId="1989452551" sldId="290"/>
            <ac:spMk id="4" creationId="{D90C1A7A-558D-B46F-19B9-4296D20832BA}"/>
          </ac:spMkLst>
        </pc:spChg>
      </pc:sldChg>
      <pc:sldChg chg="modSp add mod">
        <pc:chgData name="Jefferson Velasco de Amorim" userId="d0fb76e5-7944-4fb9-bc0e-399e90cecb0c" providerId="ADAL" clId="{9A792EE7-90D4-4763-99FA-229BE3C72D13}" dt="2023-10-03T01:08:52.586" v="342" actId="6549"/>
        <pc:sldMkLst>
          <pc:docMk/>
          <pc:sldMk cId="390852233" sldId="291"/>
        </pc:sldMkLst>
        <pc:spChg chg="mod">
          <ac:chgData name="Jefferson Velasco de Amorim" userId="d0fb76e5-7944-4fb9-bc0e-399e90cecb0c" providerId="ADAL" clId="{9A792EE7-90D4-4763-99FA-229BE3C72D13}" dt="2023-10-03T01:08:52.586" v="342" actId="6549"/>
          <ac:spMkLst>
            <pc:docMk/>
            <pc:sldMk cId="390852233" sldId="291"/>
            <ac:spMk id="3" creationId="{80BED5DC-A2C6-2FCD-BEA8-C78106F6BAB3}"/>
          </ac:spMkLst>
        </pc:spChg>
        <pc:spChg chg="mod">
          <ac:chgData name="Jefferson Velasco de Amorim" userId="d0fb76e5-7944-4fb9-bc0e-399e90cecb0c" providerId="ADAL" clId="{9A792EE7-90D4-4763-99FA-229BE3C72D13}" dt="2023-10-03T01:00:54.666" v="272" actId="1036"/>
          <ac:spMkLst>
            <pc:docMk/>
            <pc:sldMk cId="390852233" sldId="291"/>
            <ac:spMk id="4" creationId="{D90C1A7A-558D-B46F-19B9-4296D20832BA}"/>
          </ac:spMkLst>
        </pc:spChg>
      </pc:sldChg>
      <pc:sldChg chg="addSp modSp add mod">
        <pc:chgData name="Jefferson Velasco de Amorim" userId="d0fb76e5-7944-4fb9-bc0e-399e90cecb0c" providerId="ADAL" clId="{9A792EE7-90D4-4763-99FA-229BE3C72D13}" dt="2023-10-03T01:09:11.395" v="345" actId="20577"/>
        <pc:sldMkLst>
          <pc:docMk/>
          <pc:sldMk cId="3317194596" sldId="292"/>
        </pc:sldMkLst>
        <pc:spChg chg="mod">
          <ac:chgData name="Jefferson Velasco de Amorim" userId="d0fb76e5-7944-4fb9-bc0e-399e90cecb0c" providerId="ADAL" clId="{9A792EE7-90D4-4763-99FA-229BE3C72D13}" dt="2023-10-03T01:08:57.354" v="344" actId="6549"/>
          <ac:spMkLst>
            <pc:docMk/>
            <pc:sldMk cId="3317194596" sldId="292"/>
            <ac:spMk id="3" creationId="{80BED5DC-A2C6-2FCD-BEA8-C78106F6BAB3}"/>
          </ac:spMkLst>
        </pc:spChg>
        <pc:spChg chg="mod">
          <ac:chgData name="Jefferson Velasco de Amorim" userId="d0fb76e5-7944-4fb9-bc0e-399e90cecb0c" providerId="ADAL" clId="{9A792EE7-90D4-4763-99FA-229BE3C72D13}" dt="2023-10-03T01:06:31.180" v="336" actId="20577"/>
          <ac:spMkLst>
            <pc:docMk/>
            <pc:sldMk cId="3317194596" sldId="292"/>
            <ac:spMk id="4" creationId="{D90C1A7A-558D-B46F-19B9-4296D20832BA}"/>
          </ac:spMkLst>
        </pc:spChg>
        <pc:spChg chg="add mod">
          <ac:chgData name="Jefferson Velasco de Amorim" userId="d0fb76e5-7944-4fb9-bc0e-399e90cecb0c" providerId="ADAL" clId="{9A792EE7-90D4-4763-99FA-229BE3C72D13}" dt="2023-10-03T01:09:11.395" v="345" actId="20577"/>
          <ac:spMkLst>
            <pc:docMk/>
            <pc:sldMk cId="3317194596" sldId="292"/>
            <ac:spMk id="5" creationId="{D3144093-5A00-9C41-EC2F-1CC9CCFCB7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F602F-8E05-485D-BF1B-E5F5A7E59436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0F7A2-E3F9-4FD1-8950-C78D90334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01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315"/>
            <a:ext cx="7772400" cy="11028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EC104AC-744E-B6CF-4C13-B80AD207D37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" y="-19744"/>
            <a:ext cx="9141872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7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6FBDF8C4-9207-44F2-B56C-8BD4D1F8A36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"/>
            <a:ext cx="9144000" cy="5144357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0DB6143-9E88-2946-8DB5-CB85887D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2874-E61E-49F3-AEE6-391A27A9BD90}" type="datetime1">
              <a:rPr lang="pt-BR" smtClean="0"/>
              <a:t>02/10/2023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D47B7CA-9967-A540-F58F-B55F5347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54554C14-F49B-03E7-D199-0DF73FAB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864" y="4768736"/>
            <a:ext cx="2133600" cy="2739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0AE86C-7099-4914-99FE-1C6495073C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85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D6EBC87F-B72E-943A-B44C-31D834F6052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64832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3ED4B9-7F8B-B09D-E954-4936A005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636-59FC-4BDD-8F7B-975002E56921}" type="datetime1">
              <a:rPr lang="pt-BR" smtClean="0"/>
              <a:t>02/10/2023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85D47086-60DD-C8ED-F351-90B9C486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D01D10BC-AD55-8DDF-CA70-F928591D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864" y="4768736"/>
            <a:ext cx="2133600" cy="2739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0AE86C-7099-4914-99FE-1C6495073C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47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7F61DB-BC64-46D9-3FAE-B5E03696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7E96-3BE2-4BC0-AC5B-978D505EDA02}" type="datetime1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C77156-D4D3-9546-2D55-8842DC56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FEF040-A7BB-014B-D1D1-338C5C5B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Interface gráfica do usuário, Aplicativo, Word">
            <a:extLst>
              <a:ext uri="{FF2B5EF4-FFF2-40B4-BE49-F238E27FC236}">
                <a16:creationId xmlns:a16="http://schemas.microsoft.com/office/drawing/2014/main" id="{39F56A94-7199-F929-BAFC-E3E612267F9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"/>
            <a:ext cx="9144000" cy="51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6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61872D-1B9F-8506-3109-A503B589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34B4-7913-43A6-BA34-EF4FF3482DA9}" type="datetime1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70A522C-4B90-4620-FC96-0FA13FC8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D88D1D-4633-7F7E-AB35-BE0595D8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C8AE82-15DD-4170-7D03-2C3355BA103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" y="0"/>
            <a:ext cx="9141872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6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7E96-3BE2-4BC0-AC5B-978D505EDA02}" type="datetime1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E86C-7099-4914-99FE-1C6495073C9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1CC3BC-A29D-E486-7777-57640F51F5A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787775" y="4898708"/>
            <a:ext cx="16033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20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CLASSIFICAÇÃO: PÚBLICA</a:t>
            </a:r>
          </a:p>
        </p:txBody>
      </p:sp>
    </p:spTree>
    <p:extLst>
      <p:ext uri="{BB962C8B-B14F-4D97-AF65-F5344CB8AC3E}">
        <p14:creationId xmlns:p14="http://schemas.microsoft.com/office/powerpoint/2010/main" val="101196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59" r:id="rId4"/>
    <p:sldLayoutId id="214748365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67969650-1CD8-D879-4C17-A69E29B5ECC2}"/>
              </a:ext>
            </a:extLst>
          </p:cNvPr>
          <p:cNvSpPr txBox="1"/>
          <p:nvPr/>
        </p:nvSpPr>
        <p:spPr>
          <a:xfrm>
            <a:off x="1661533" y="3489504"/>
            <a:ext cx="2140141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Arial" pitchFamily="34" charset="0"/>
                <a:cs typeface="Arial" pitchFamily="34" charset="0"/>
              </a:rPr>
              <a:t>Logomarca da empresa</a:t>
            </a:r>
          </a:p>
          <a:p>
            <a:pPr algn="ctr"/>
            <a:r>
              <a:rPr lang="pt-BR" sz="1100" dirty="0">
                <a:latin typeface="Arial" pitchFamily="34" charset="0"/>
                <a:cs typeface="Arial" pitchFamily="34" charset="0"/>
              </a:rPr>
              <a:t>Instituição do apresentador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B8DF3A9-A993-9FA3-EEA1-5F960CE8E883}"/>
              </a:ext>
            </a:extLst>
          </p:cNvPr>
          <p:cNvSpPr txBox="1"/>
          <p:nvPr/>
        </p:nvSpPr>
        <p:spPr>
          <a:xfrm>
            <a:off x="1619672" y="278856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Apresentador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9F658F-C04C-CBD9-3D02-7021EC2D2C8E}"/>
              </a:ext>
            </a:extLst>
          </p:cNvPr>
          <p:cNvSpPr txBox="1"/>
          <p:nvPr/>
        </p:nvSpPr>
        <p:spPr>
          <a:xfrm>
            <a:off x="1403648" y="1636440"/>
            <a:ext cx="2799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TÍTULO DA APRESENTAÇÃO</a:t>
            </a:r>
          </a:p>
          <a:p>
            <a:pPr algn="ctr"/>
            <a:r>
              <a:rPr lang="pt-BR" sz="1400" dirty="0">
                <a:latin typeface="Arial" pitchFamily="34" charset="0"/>
                <a:cs typeface="Arial" pitchFamily="34" charset="0"/>
              </a:rPr>
              <a:t>Informe Técnico GE - XXX</a:t>
            </a:r>
          </a:p>
        </p:txBody>
      </p:sp>
    </p:spTree>
    <p:extLst>
      <p:ext uri="{BB962C8B-B14F-4D97-AF65-F5344CB8AC3E}">
        <p14:creationId xmlns:p14="http://schemas.microsoft.com/office/powerpoint/2010/main" val="307699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067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2060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59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27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53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076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788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FD511FE-7B4B-241B-252F-B4861842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3AF21F-E40E-D0B1-8098-6638E4EDC36E}"/>
              </a:ext>
            </a:extLst>
          </p:cNvPr>
          <p:cNvSpPr txBox="1"/>
          <p:nvPr/>
        </p:nvSpPr>
        <p:spPr>
          <a:xfrm>
            <a:off x="2771800" y="1708448"/>
            <a:ext cx="417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Nome do Apresentador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7EA67D-13BC-1A05-2F8F-2A5629E63B74}"/>
              </a:ext>
            </a:extLst>
          </p:cNvPr>
          <p:cNvSpPr txBox="1"/>
          <p:nvPr/>
        </p:nvSpPr>
        <p:spPr>
          <a:xfrm>
            <a:off x="3419872" y="25005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Dados de Contato</a:t>
            </a:r>
          </a:p>
        </p:txBody>
      </p:sp>
    </p:spTree>
    <p:extLst>
      <p:ext uri="{BB962C8B-B14F-4D97-AF65-F5344CB8AC3E}">
        <p14:creationId xmlns:p14="http://schemas.microsoft.com/office/powerpoint/2010/main" val="1114506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023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19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BED5DC-A2C6-2FCD-BEA8-C78106F6BAB3}"/>
              </a:ext>
            </a:extLst>
          </p:cNvPr>
          <p:cNvSpPr txBox="1"/>
          <p:nvPr/>
        </p:nvSpPr>
        <p:spPr>
          <a:xfrm>
            <a:off x="323528" y="196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ITs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C1A7A-558D-B46F-19B9-4296D20832BA}"/>
              </a:ext>
            </a:extLst>
          </p:cNvPr>
          <p:cNvSpPr txBox="1"/>
          <p:nvPr/>
        </p:nvSpPr>
        <p:spPr>
          <a:xfrm>
            <a:off x="457200" y="1041080"/>
            <a:ext cx="8280920" cy="34195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apresentação de cada </a:t>
            </a:r>
            <a:r>
              <a:rPr lang="pt-B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deverá ser feita em até </a:t>
            </a:r>
            <a:r>
              <a:rPr lang="pt-B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 (quinze) minutos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Utilizar fonte de tamanho adequado para visualização em ambientes amplos - sugestão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Calibri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 corpo mínimo 16;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Evitar preencher os slides com muitas fórmulas com o objetivo de fazer demonstrações analíticas;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apresentação deverá, obrigatoriamente, ser configurada no aplicativo MS; PowerPoint e estar no formato .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ppt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ou .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pptx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não usar nenhum outro formato;</a:t>
            </a:r>
          </a:p>
        </p:txBody>
      </p:sp>
    </p:spTree>
    <p:extLst>
      <p:ext uri="{BB962C8B-B14F-4D97-AF65-F5344CB8AC3E}">
        <p14:creationId xmlns:p14="http://schemas.microsoft.com/office/powerpoint/2010/main" val="186477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928D915-1380-B331-1082-F5DC6C90FC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BDFCD4B-0FD3-AFB7-822B-0351AF34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0138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20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BED5DC-A2C6-2FCD-BEA8-C78106F6BAB3}"/>
              </a:ext>
            </a:extLst>
          </p:cNvPr>
          <p:cNvSpPr txBox="1"/>
          <p:nvPr/>
        </p:nvSpPr>
        <p:spPr>
          <a:xfrm>
            <a:off x="323528" y="196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ITs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C1A7A-558D-B46F-19B9-4296D20832BA}"/>
              </a:ext>
            </a:extLst>
          </p:cNvPr>
          <p:cNvSpPr txBox="1"/>
          <p:nvPr/>
        </p:nvSpPr>
        <p:spPr>
          <a:xfrm>
            <a:off x="457200" y="948872"/>
            <a:ext cx="8280920" cy="357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deve constar menções comerciais na apresentação;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estará disponível conexão à Internet para a apresentação;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Evitar textos longos, como os extraídos diretamente dos Its;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Será permitida a utilização de vídeo durante a apresentação com duração limitada a no máximo 2 minutos. O autor de contato deverá enviar o vídeo à EC com 15 dias de antecedência do Seminário, para apreciação pela CT e a aprovação de exibição;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Preparar e testar com antecedência;</a:t>
            </a:r>
          </a:p>
        </p:txBody>
      </p:sp>
    </p:spTree>
    <p:extLst>
      <p:ext uri="{BB962C8B-B14F-4D97-AF65-F5344CB8AC3E}">
        <p14:creationId xmlns:p14="http://schemas.microsoft.com/office/powerpoint/2010/main" val="1989452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21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BED5DC-A2C6-2FCD-BEA8-C78106F6BAB3}"/>
              </a:ext>
            </a:extLst>
          </p:cNvPr>
          <p:cNvSpPr txBox="1"/>
          <p:nvPr/>
        </p:nvSpPr>
        <p:spPr>
          <a:xfrm>
            <a:off x="323528" y="196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ITs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C1A7A-558D-B46F-19B9-4296D20832BA}"/>
              </a:ext>
            </a:extLst>
          </p:cNvPr>
          <p:cNvSpPr txBox="1"/>
          <p:nvPr/>
        </p:nvSpPr>
        <p:spPr>
          <a:xfrm>
            <a:off x="457200" y="1286968"/>
            <a:ext cx="8280920" cy="285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Caso necessário algum outro recurso audiovisual, o mesmo deverá ser solicitado à EC com pelo menos 1 mês de antecedência, a qual informará sobre a possibilidade de atendimento. Não será permitida a utilização pelo apresentador de qualquer equipamento e de informática que não sejam aqueles disponibilizados pela EC;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 preferência para gráficos e figuras em lugar de tabelas;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fazer uso de logomarca nas figuras e fotos;</a:t>
            </a:r>
          </a:p>
        </p:txBody>
      </p:sp>
    </p:spTree>
    <p:extLst>
      <p:ext uri="{BB962C8B-B14F-4D97-AF65-F5344CB8AC3E}">
        <p14:creationId xmlns:p14="http://schemas.microsoft.com/office/powerpoint/2010/main" val="390852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22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BED5DC-A2C6-2FCD-BEA8-C78106F6BAB3}"/>
              </a:ext>
            </a:extLst>
          </p:cNvPr>
          <p:cNvSpPr txBox="1"/>
          <p:nvPr/>
        </p:nvSpPr>
        <p:spPr>
          <a:xfrm>
            <a:off x="323528" y="196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ITs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C1A7A-558D-B46F-19B9-4296D20832BA}"/>
              </a:ext>
            </a:extLst>
          </p:cNvPr>
          <p:cNvSpPr txBox="1"/>
          <p:nvPr/>
        </p:nvSpPr>
        <p:spPr>
          <a:xfrm>
            <a:off x="457200" y="956556"/>
            <a:ext cx="8280920" cy="1865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Atentar que uma figura confeccionada para o trabalho pode não ser adequada para uma comunicação visual;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Evitar exageros nas configurações das exposições, utilizando criteriosamente os recursos para animação das apresentações.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144093-5A00-9C41-EC2F-1CC9CCFCB786}"/>
              </a:ext>
            </a:extLst>
          </p:cNvPr>
          <p:cNvSpPr txBox="1"/>
          <p:nvPr/>
        </p:nvSpPr>
        <p:spPr>
          <a:xfrm>
            <a:off x="457200" y="3039077"/>
            <a:ext cx="8280920" cy="158825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pt-B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ATENÇÃO: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DELETAR ESTES SLIDES DE INSTRUÇÕES E SUGESTÕES APÓS O TÉRMINO DO PREPARO </a:t>
            </a:r>
            <a:r>
              <a:rPr lang="pt-BR" sz="1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 APRESENTAÇÃO.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9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97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06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59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46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457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1B2857-0BA0-9756-829A-031A94973EA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58E17D9-FA77-3B96-C454-71FA26B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009443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03399608C37643B0A704DE1187FF03" ma:contentTypeVersion="8" ma:contentTypeDescription="Crie um novo documento." ma:contentTypeScope="" ma:versionID="c8bd1cb20bf1b2bfd3f3f2408a20cea0">
  <xsd:schema xmlns:xsd="http://www.w3.org/2001/XMLSchema" xmlns:xs="http://www.w3.org/2001/XMLSchema" xmlns:p="http://schemas.microsoft.com/office/2006/metadata/properties" xmlns:ns3="cd72093b-2e5b-4894-a48c-9e0aa01fb77e" targetNamespace="http://schemas.microsoft.com/office/2006/metadata/properties" ma:root="true" ma:fieldsID="9537e7e6eda7ca4923eca264d5ee8dcb" ns3:_="">
    <xsd:import namespace="cd72093b-2e5b-4894-a48c-9e0aa01fb7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2093b-2e5b-4894-a48c-9e0aa01fb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91023-3F5C-46C0-B81D-39573D9BF833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d72093b-2e5b-4894-a48c-9e0aa01fb77e"/>
  </ds:schemaRefs>
</ds:datastoreItem>
</file>

<file path=customXml/itemProps2.xml><?xml version="1.0" encoding="utf-8"?>
<ds:datastoreItem xmlns:ds="http://schemas.openxmlformats.org/officeDocument/2006/customXml" ds:itemID="{CA11BB73-AB88-4787-9B99-1EBDA9329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2093b-2e5b-4894-a48c-9e0aa01fb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D0521-AE45-458D-9017-712045196C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397</Words>
  <Application>Microsoft Office PowerPoint</Application>
  <PresentationFormat>Personalizar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</dc:creator>
  <cp:lastModifiedBy>Jefferson Velasco de Amorim</cp:lastModifiedBy>
  <cp:revision>36</cp:revision>
  <dcterms:created xsi:type="dcterms:W3CDTF">2019-09-04T20:54:35Z</dcterms:created>
  <dcterms:modified xsi:type="dcterms:W3CDTF">2023-10-03T01:09:13Z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0x0101008C03399608C37643B0A704DE1187FF03</vt:lpwstr>
  </property>
  <property fmtid="{D5CDD505-2E9C-101B-9397-08002B2CF9AE}" pid="3" name="MSIP_Label_f5d9f3d2-9f5c-4636-bcb8-0b3d7877770b_Enabled">
    <vt:lpwstr>true</vt:lpwstr>
  </property>
  <property fmtid="{D5CDD505-2E9C-101B-9397-08002B2CF9AE}" pid="4" name="MSIP_Label_f5d9f3d2-9f5c-4636-bcb8-0b3d7877770b_SetDate">
    <vt:lpwstr>2023-09-25T17:45:03Z</vt:lpwstr>
  </property>
  <property fmtid="{D5CDD505-2E9C-101B-9397-08002B2CF9AE}" pid="5" name="MSIP_Label_f5d9f3d2-9f5c-4636-bcb8-0b3d7877770b_Method">
    <vt:lpwstr>Privileged</vt:lpwstr>
  </property>
  <property fmtid="{D5CDD505-2E9C-101B-9397-08002B2CF9AE}" pid="6" name="MSIP_Label_f5d9f3d2-9f5c-4636-bcb8-0b3d7877770b_Name">
    <vt:lpwstr>Pública</vt:lpwstr>
  </property>
  <property fmtid="{D5CDD505-2E9C-101B-9397-08002B2CF9AE}" pid="7" name="MSIP_Label_f5d9f3d2-9f5c-4636-bcb8-0b3d7877770b_SiteId">
    <vt:lpwstr>400f54e7-f86b-4fd8-99a7-a9a563576b5d</vt:lpwstr>
  </property>
  <property fmtid="{D5CDD505-2E9C-101B-9397-08002B2CF9AE}" pid="8" name="MSIP_Label_f5d9f3d2-9f5c-4636-bcb8-0b3d7877770b_ActionId">
    <vt:lpwstr>f7cf7312-79ca-4472-9046-2198a31ffe61</vt:lpwstr>
  </property>
  <property fmtid="{D5CDD505-2E9C-101B-9397-08002B2CF9AE}" pid="9" name="MSIP_Label_f5d9f3d2-9f5c-4636-bcb8-0b3d7877770b_ContentBits">
    <vt:lpwstr>2</vt:lpwstr>
  </property>
  <property fmtid="{D5CDD505-2E9C-101B-9397-08002B2CF9AE}" pid="10" name="ClassificationContentMarkingFooterLocations">
    <vt:lpwstr>Tema do Office:8</vt:lpwstr>
  </property>
  <property fmtid="{D5CDD505-2E9C-101B-9397-08002B2CF9AE}" pid="11" name="ClassificationContentMarkingFooterText">
    <vt:lpwstr>CLASSIFICAÇÃO: PÚBLICA</vt:lpwstr>
  </property>
</Properties>
</file>