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4"/>
  </p:sldMasterIdLst>
  <p:notesMasterIdLst>
    <p:notesMasterId r:id="rId22"/>
  </p:notesMasterIdLst>
  <p:sldIdLst>
    <p:sldId id="269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59" r:id="rId16"/>
    <p:sldId id="258" r:id="rId17"/>
    <p:sldId id="289" r:id="rId18"/>
    <p:sldId id="290" r:id="rId19"/>
    <p:sldId id="291" r:id="rId20"/>
    <p:sldId id="292" r:id="rId21"/>
  </p:sldIdLst>
  <p:sldSz cx="9144000" cy="5145088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3C74AF-78D7-46AA-A605-75829DCB7140}" v="4" dt="2023-10-03T01:08:24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40"/>
  </p:normalViewPr>
  <p:slideViewPr>
    <p:cSldViewPr>
      <p:cViewPr varScale="1">
        <p:scale>
          <a:sx n="83" d="100"/>
          <a:sy n="83" d="100"/>
        </p:scale>
        <p:origin x="796" y="44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erson Velasco de Amorim" userId="d0fb76e5-7944-4fb9-bc0e-399e90cecb0c" providerId="ADAL" clId="{FEDB0A7A-A876-4714-B9F8-16F8B917EE79}"/>
    <pc:docChg chg="custSel addSld delSld modSld sldOrd modMainMaster">
      <pc:chgData name="Jefferson Velasco de Amorim" userId="d0fb76e5-7944-4fb9-bc0e-399e90cecb0c" providerId="ADAL" clId="{FEDB0A7A-A876-4714-B9F8-16F8B917EE79}" dt="2023-09-30T11:30:30.079" v="19"/>
      <pc:docMkLst>
        <pc:docMk/>
      </pc:docMkLst>
      <pc:sldChg chg="addSp delSp modSp mod">
        <pc:chgData name="Jefferson Velasco de Amorim" userId="d0fb76e5-7944-4fb9-bc0e-399e90cecb0c" providerId="ADAL" clId="{FEDB0A7A-A876-4714-B9F8-16F8B917EE79}" dt="2023-09-30T11:29:26.998" v="16" actId="21"/>
        <pc:sldMkLst>
          <pc:docMk/>
          <pc:sldMk cId="3678761714" sldId="257"/>
        </pc:sldMkLst>
        <pc:spChg chg="add del mod">
          <ac:chgData name="Jefferson Velasco de Amorim" userId="d0fb76e5-7944-4fb9-bc0e-399e90cecb0c" providerId="ADAL" clId="{FEDB0A7A-A876-4714-B9F8-16F8B917EE79}" dt="2023-09-30T11:29:26.998" v="16" actId="21"/>
          <ac:spMkLst>
            <pc:docMk/>
            <pc:sldMk cId="3678761714" sldId="257"/>
            <ac:spMk id="4" creationId="{F3D051F6-F2A5-E452-CA99-E520001D3EE8}"/>
          </ac:spMkLst>
        </pc:spChg>
        <pc:spChg chg="add del mod">
          <ac:chgData name="Jefferson Velasco de Amorim" userId="d0fb76e5-7944-4fb9-bc0e-399e90cecb0c" providerId="ADAL" clId="{FEDB0A7A-A876-4714-B9F8-16F8B917EE79}" dt="2023-09-30T11:29:26.998" v="16" actId="21"/>
          <ac:spMkLst>
            <pc:docMk/>
            <pc:sldMk cId="3678761714" sldId="257"/>
            <ac:spMk id="5" creationId="{A5101132-70A4-10F3-1931-665C94947567}"/>
          </ac:spMkLst>
        </pc:spChg>
        <pc:spChg chg="add del mod">
          <ac:chgData name="Jefferson Velasco de Amorim" userId="d0fb76e5-7944-4fb9-bc0e-399e90cecb0c" providerId="ADAL" clId="{FEDB0A7A-A876-4714-B9F8-16F8B917EE79}" dt="2023-09-30T11:29:26.998" v="16" actId="21"/>
          <ac:spMkLst>
            <pc:docMk/>
            <pc:sldMk cId="3678761714" sldId="257"/>
            <ac:spMk id="6" creationId="{2C7AB0CD-527B-3FF2-A3F4-B4C6AF406669}"/>
          </ac:spMkLst>
        </pc:spChg>
      </pc:sldChg>
      <pc:sldChg chg="addSp delSp modSp new mod ord">
        <pc:chgData name="Jefferson Velasco de Amorim" userId="d0fb76e5-7944-4fb9-bc0e-399e90cecb0c" providerId="ADAL" clId="{FEDB0A7A-A876-4714-B9F8-16F8B917EE79}" dt="2023-09-30T11:30:30.079" v="19"/>
        <pc:sldMkLst>
          <pc:docMk/>
          <pc:sldMk cId="1117650082" sldId="269"/>
        </pc:sldMkLst>
        <pc:spChg chg="add del mod">
          <ac:chgData name="Jefferson Velasco de Amorim" userId="d0fb76e5-7944-4fb9-bc0e-399e90cecb0c" providerId="ADAL" clId="{FEDB0A7A-A876-4714-B9F8-16F8B917EE79}" dt="2023-09-30T11:30:28.597" v="18" actId="478"/>
          <ac:spMkLst>
            <pc:docMk/>
            <pc:sldMk cId="1117650082" sldId="269"/>
            <ac:spMk id="2" creationId="{7FCEFC23-CC87-C389-820F-6667FF2D3B8A}"/>
          </ac:spMkLst>
        </pc:spChg>
        <pc:spChg chg="add del mod">
          <ac:chgData name="Jefferson Velasco de Amorim" userId="d0fb76e5-7944-4fb9-bc0e-399e90cecb0c" providerId="ADAL" clId="{FEDB0A7A-A876-4714-B9F8-16F8B917EE79}" dt="2023-09-30T11:30:28.597" v="18" actId="478"/>
          <ac:spMkLst>
            <pc:docMk/>
            <pc:sldMk cId="1117650082" sldId="269"/>
            <ac:spMk id="3" creationId="{3FAAAD15-08F4-DA24-73C3-D848D5E0AD82}"/>
          </ac:spMkLst>
        </pc:spChg>
        <pc:spChg chg="add del mod">
          <ac:chgData name="Jefferson Velasco de Amorim" userId="d0fb76e5-7944-4fb9-bc0e-399e90cecb0c" providerId="ADAL" clId="{FEDB0A7A-A876-4714-B9F8-16F8B917EE79}" dt="2023-09-30T11:30:28.597" v="18" actId="478"/>
          <ac:spMkLst>
            <pc:docMk/>
            <pc:sldMk cId="1117650082" sldId="269"/>
            <ac:spMk id="4" creationId="{C963D241-1865-FC10-910B-9352361D0DAB}"/>
          </ac:spMkLst>
        </pc:spChg>
        <pc:spChg chg="add mod">
          <ac:chgData name="Jefferson Velasco de Amorim" userId="d0fb76e5-7944-4fb9-bc0e-399e90cecb0c" providerId="ADAL" clId="{FEDB0A7A-A876-4714-B9F8-16F8B917EE79}" dt="2023-09-30T11:30:30.079" v="19"/>
          <ac:spMkLst>
            <pc:docMk/>
            <pc:sldMk cId="1117650082" sldId="269"/>
            <ac:spMk id="5" creationId="{FF4F4B02-B998-162C-39DC-014E6F4E5909}"/>
          </ac:spMkLst>
        </pc:spChg>
        <pc:spChg chg="add mod">
          <ac:chgData name="Jefferson Velasco de Amorim" userId="d0fb76e5-7944-4fb9-bc0e-399e90cecb0c" providerId="ADAL" clId="{FEDB0A7A-A876-4714-B9F8-16F8B917EE79}" dt="2023-09-30T11:30:30.079" v="19"/>
          <ac:spMkLst>
            <pc:docMk/>
            <pc:sldMk cId="1117650082" sldId="269"/>
            <ac:spMk id="6" creationId="{1A4DAFE9-1620-E9C5-F826-F375E01A9536}"/>
          </ac:spMkLst>
        </pc:spChg>
        <pc:spChg chg="add mod">
          <ac:chgData name="Jefferson Velasco de Amorim" userId="d0fb76e5-7944-4fb9-bc0e-399e90cecb0c" providerId="ADAL" clId="{FEDB0A7A-A876-4714-B9F8-16F8B917EE79}" dt="2023-09-30T11:30:30.079" v="19"/>
          <ac:spMkLst>
            <pc:docMk/>
            <pc:sldMk cId="1117650082" sldId="269"/>
            <ac:spMk id="7" creationId="{21D780B0-3406-195A-0D42-FBCE0C73453B}"/>
          </ac:spMkLst>
        </pc:spChg>
      </pc:sldChg>
      <pc:sldChg chg="del">
        <pc:chgData name="Jefferson Velasco de Amorim" userId="d0fb76e5-7944-4fb9-bc0e-399e90cecb0c" providerId="ADAL" clId="{FEDB0A7A-A876-4714-B9F8-16F8B917EE79}" dt="2023-09-30T11:26:47.645" v="0" actId="47"/>
        <pc:sldMkLst>
          <pc:docMk/>
          <pc:sldMk cId="4205791708" sldId="269"/>
        </pc:sldMkLst>
      </pc:sldChg>
      <pc:sldChg chg="del">
        <pc:chgData name="Jefferson Velasco de Amorim" userId="d0fb76e5-7944-4fb9-bc0e-399e90cecb0c" providerId="ADAL" clId="{FEDB0A7A-A876-4714-B9F8-16F8B917EE79}" dt="2023-09-30T11:26:48.871" v="1" actId="47"/>
        <pc:sldMkLst>
          <pc:docMk/>
          <pc:sldMk cId="3985199964" sldId="270"/>
        </pc:sldMkLst>
      </pc:sldChg>
      <pc:sldChg chg="del">
        <pc:chgData name="Jefferson Velasco de Amorim" userId="d0fb76e5-7944-4fb9-bc0e-399e90cecb0c" providerId="ADAL" clId="{FEDB0A7A-A876-4714-B9F8-16F8B917EE79}" dt="2023-09-30T11:26:51.394" v="2" actId="47"/>
        <pc:sldMkLst>
          <pc:docMk/>
          <pc:sldMk cId="4038329729" sldId="271"/>
        </pc:sldMkLst>
      </pc:sldChg>
      <pc:sldChg chg="del">
        <pc:chgData name="Jefferson Velasco de Amorim" userId="d0fb76e5-7944-4fb9-bc0e-399e90cecb0c" providerId="ADAL" clId="{FEDB0A7A-A876-4714-B9F8-16F8B917EE79}" dt="2023-09-30T11:26:56.052" v="4" actId="47"/>
        <pc:sldMkLst>
          <pc:docMk/>
          <pc:sldMk cId="1915979392" sldId="272"/>
        </pc:sldMkLst>
      </pc:sldChg>
      <pc:sldChg chg="del">
        <pc:chgData name="Jefferson Velasco de Amorim" userId="d0fb76e5-7944-4fb9-bc0e-399e90cecb0c" providerId="ADAL" clId="{FEDB0A7A-A876-4714-B9F8-16F8B917EE79}" dt="2023-09-30T11:26:53.514" v="3" actId="47"/>
        <pc:sldMkLst>
          <pc:docMk/>
          <pc:sldMk cId="920138105" sldId="273"/>
        </pc:sldMkLst>
      </pc:sldChg>
      <pc:sldChg chg="del">
        <pc:chgData name="Jefferson Velasco de Amorim" userId="d0fb76e5-7944-4fb9-bc0e-399e90cecb0c" providerId="ADAL" clId="{FEDB0A7A-A876-4714-B9F8-16F8B917EE79}" dt="2023-09-30T11:29:10.975" v="12" actId="47"/>
        <pc:sldMkLst>
          <pc:docMk/>
          <pc:sldMk cId="3076991368" sldId="274"/>
        </pc:sldMkLst>
      </pc:sldChg>
      <pc:sldMasterChg chg="modSldLayout">
        <pc:chgData name="Jefferson Velasco de Amorim" userId="d0fb76e5-7944-4fb9-bc0e-399e90cecb0c" providerId="ADAL" clId="{FEDB0A7A-A876-4714-B9F8-16F8B917EE79}" dt="2023-09-30T11:28:36.100" v="10"/>
        <pc:sldMasterMkLst>
          <pc:docMk/>
          <pc:sldMasterMk cId="1011967406" sldId="2147483651"/>
        </pc:sldMasterMkLst>
        <pc:sldLayoutChg chg="addSp delSp modSp mod">
          <pc:chgData name="Jefferson Velasco de Amorim" userId="d0fb76e5-7944-4fb9-bc0e-399e90cecb0c" providerId="ADAL" clId="{FEDB0A7A-A876-4714-B9F8-16F8B917EE79}" dt="2023-09-30T11:28:07.690" v="8"/>
          <pc:sldLayoutMkLst>
            <pc:docMk/>
            <pc:sldMasterMk cId="1011967406" sldId="2147483651"/>
            <pc:sldLayoutMk cId="3541678986" sldId="2147483652"/>
          </pc:sldLayoutMkLst>
          <pc:spChg chg="del">
            <ac:chgData name="Jefferson Velasco de Amorim" userId="d0fb76e5-7944-4fb9-bc0e-399e90cecb0c" providerId="ADAL" clId="{FEDB0A7A-A876-4714-B9F8-16F8B917EE79}" dt="2023-09-30T11:28:04.919" v="6" actId="478"/>
            <ac:spMkLst>
              <pc:docMk/>
              <pc:sldMasterMk cId="1011967406" sldId="2147483651"/>
              <pc:sldLayoutMk cId="3541678986" sldId="2147483652"/>
              <ac:spMk id="2" creationId="{00000000-0000-0000-0000-000000000000}"/>
            </ac:spMkLst>
          </pc:spChg>
          <pc:spChg chg="del">
            <ac:chgData name="Jefferson Velasco de Amorim" userId="d0fb76e5-7944-4fb9-bc0e-399e90cecb0c" providerId="ADAL" clId="{FEDB0A7A-A876-4714-B9F8-16F8B917EE79}" dt="2023-09-30T11:28:06.355" v="7" actId="478"/>
            <ac:spMkLst>
              <pc:docMk/>
              <pc:sldMasterMk cId="1011967406" sldId="2147483651"/>
              <pc:sldLayoutMk cId="3541678986" sldId="2147483652"/>
              <ac:spMk id="3" creationId="{00000000-0000-0000-0000-000000000000}"/>
            </ac:spMkLst>
          </pc:spChg>
          <pc:picChg chg="del">
            <ac:chgData name="Jefferson Velasco de Amorim" userId="d0fb76e5-7944-4fb9-bc0e-399e90cecb0c" providerId="ADAL" clId="{FEDB0A7A-A876-4714-B9F8-16F8B917EE79}" dt="2023-09-30T11:28:01.973" v="5" actId="478"/>
            <ac:picMkLst>
              <pc:docMk/>
              <pc:sldMasterMk cId="1011967406" sldId="2147483651"/>
              <pc:sldLayoutMk cId="3541678986" sldId="2147483652"/>
              <ac:picMk id="4" creationId="{3EC104AC-744E-B6CF-4C13-B80AD207D37A}"/>
            </ac:picMkLst>
          </pc:picChg>
          <pc:picChg chg="add mod">
            <ac:chgData name="Jefferson Velasco de Amorim" userId="d0fb76e5-7944-4fb9-bc0e-399e90cecb0c" providerId="ADAL" clId="{FEDB0A7A-A876-4714-B9F8-16F8B917EE79}" dt="2023-09-30T11:28:07.690" v="8"/>
            <ac:picMkLst>
              <pc:docMk/>
              <pc:sldMasterMk cId="1011967406" sldId="2147483651"/>
              <pc:sldLayoutMk cId="3541678986" sldId="2147483652"/>
              <ac:picMk id="5" creationId="{E848D213-E87A-02C1-39F8-40BB0F55DAE3}"/>
            </ac:picMkLst>
          </pc:picChg>
        </pc:sldLayoutChg>
        <pc:sldLayoutChg chg="addSp delSp modSp mod">
          <pc:chgData name="Jefferson Velasco de Amorim" userId="d0fb76e5-7944-4fb9-bc0e-399e90cecb0c" providerId="ADAL" clId="{FEDB0A7A-A876-4714-B9F8-16F8B917EE79}" dt="2023-09-30T11:28:36.100" v="10"/>
          <pc:sldLayoutMkLst>
            <pc:docMk/>
            <pc:sldMasterMk cId="1011967406" sldId="2147483651"/>
            <pc:sldLayoutMk cId="549964944" sldId="2147483656"/>
          </pc:sldLayoutMkLst>
          <pc:picChg chg="add mod">
            <ac:chgData name="Jefferson Velasco de Amorim" userId="d0fb76e5-7944-4fb9-bc0e-399e90cecb0c" providerId="ADAL" clId="{FEDB0A7A-A876-4714-B9F8-16F8B917EE79}" dt="2023-09-30T11:28:36.100" v="10"/>
            <ac:picMkLst>
              <pc:docMk/>
              <pc:sldMasterMk cId="1011967406" sldId="2147483651"/>
              <pc:sldLayoutMk cId="549964944" sldId="2147483656"/>
              <ac:picMk id="2" creationId="{18BF32A5-6295-12CB-79C2-E972C94BD1F9}"/>
            </ac:picMkLst>
          </pc:picChg>
          <pc:picChg chg="del">
            <ac:chgData name="Jefferson Velasco de Amorim" userId="d0fb76e5-7944-4fb9-bc0e-399e90cecb0c" providerId="ADAL" clId="{FEDB0A7A-A876-4714-B9F8-16F8B917EE79}" dt="2023-09-30T11:28:16.064" v="9" actId="478"/>
            <ac:picMkLst>
              <pc:docMk/>
              <pc:sldMasterMk cId="1011967406" sldId="2147483651"/>
              <pc:sldLayoutMk cId="549964944" sldId="2147483656"/>
              <ac:picMk id="6" creationId="{B7C8AE82-15DD-4170-7D03-2C3355BA1038}"/>
            </ac:picMkLst>
          </pc:picChg>
        </pc:sldLayoutChg>
      </pc:sldMasterChg>
    </pc:docChg>
  </pc:docChgLst>
  <pc:docChgLst>
    <pc:chgData name="Jefferson Velasco de Amorim" userId="d0fb76e5-7944-4fb9-bc0e-399e90cecb0c" providerId="ADAL" clId="{8A3C74AF-78D7-46AA-A605-75829DCB7140}"/>
    <pc:docChg chg="custSel addSld modSld">
      <pc:chgData name="Jefferson Velasco de Amorim" userId="d0fb76e5-7944-4fb9-bc0e-399e90cecb0c" providerId="ADAL" clId="{8A3C74AF-78D7-46AA-A605-75829DCB7140}" dt="2023-10-03T01:09:26.241" v="44" actId="20577"/>
      <pc:docMkLst>
        <pc:docMk/>
      </pc:docMkLst>
      <pc:sldChg chg="modSp add mod">
        <pc:chgData name="Jefferson Velasco de Amorim" userId="d0fb76e5-7944-4fb9-bc0e-399e90cecb0c" providerId="ADAL" clId="{8A3C74AF-78D7-46AA-A605-75829DCB7140}" dt="2023-10-03T01:07:46.851" v="31" actId="6549"/>
        <pc:sldMkLst>
          <pc:docMk/>
          <pc:sldMk cId="1864771088" sldId="289"/>
        </pc:sldMkLst>
        <pc:spChg chg="mod">
          <ac:chgData name="Jefferson Velasco de Amorim" userId="d0fb76e5-7944-4fb9-bc0e-399e90cecb0c" providerId="ADAL" clId="{8A3C74AF-78D7-46AA-A605-75829DCB7140}" dt="2023-10-03T01:07:46.851" v="31" actId="6549"/>
          <ac:spMkLst>
            <pc:docMk/>
            <pc:sldMk cId="1864771088" sldId="289"/>
            <ac:spMk id="3" creationId="{80BED5DC-A2C6-2FCD-BEA8-C78106F6BAB3}"/>
          </ac:spMkLst>
        </pc:spChg>
        <pc:spChg chg="mod">
          <ac:chgData name="Jefferson Velasco de Amorim" userId="d0fb76e5-7944-4fb9-bc0e-399e90cecb0c" providerId="ADAL" clId="{8A3C74AF-78D7-46AA-A605-75829DCB7140}" dt="2023-10-03T01:06:57.156" v="22" actId="115"/>
          <ac:spMkLst>
            <pc:docMk/>
            <pc:sldMk cId="1864771088" sldId="289"/>
            <ac:spMk id="4" creationId="{D90C1A7A-558D-B46F-19B9-4296D20832BA}"/>
          </ac:spMkLst>
        </pc:spChg>
      </pc:sldChg>
      <pc:sldChg chg="addSp delSp modSp add mod">
        <pc:chgData name="Jefferson Velasco de Amorim" userId="d0fb76e5-7944-4fb9-bc0e-399e90cecb0c" providerId="ADAL" clId="{8A3C74AF-78D7-46AA-A605-75829DCB7140}" dt="2023-10-03T01:08:13.115" v="39"/>
        <pc:sldMkLst>
          <pc:docMk/>
          <pc:sldMk cId="1989452551" sldId="290"/>
        </pc:sldMkLst>
        <pc:spChg chg="del mod">
          <ac:chgData name="Jefferson Velasco de Amorim" userId="d0fb76e5-7944-4fb9-bc0e-399e90cecb0c" providerId="ADAL" clId="{8A3C74AF-78D7-46AA-A605-75829DCB7140}" dt="2023-10-03T01:08:12.307" v="38" actId="478"/>
          <ac:spMkLst>
            <pc:docMk/>
            <pc:sldMk cId="1989452551" sldId="290"/>
            <ac:spMk id="3" creationId="{80BED5DC-A2C6-2FCD-BEA8-C78106F6BAB3}"/>
          </ac:spMkLst>
        </pc:spChg>
        <pc:spChg chg="add mod">
          <ac:chgData name="Jefferson Velasco de Amorim" userId="d0fb76e5-7944-4fb9-bc0e-399e90cecb0c" providerId="ADAL" clId="{8A3C74AF-78D7-46AA-A605-75829DCB7140}" dt="2023-10-03T01:08:13.115" v="39"/>
          <ac:spMkLst>
            <pc:docMk/>
            <pc:sldMk cId="1989452551" sldId="290"/>
            <ac:spMk id="5" creationId="{B5EC4FA1-73AE-6EC8-6C9B-C4AE8D4FF87D}"/>
          </ac:spMkLst>
        </pc:spChg>
      </pc:sldChg>
      <pc:sldChg chg="addSp delSp modSp add mod">
        <pc:chgData name="Jefferson Velasco de Amorim" userId="d0fb76e5-7944-4fb9-bc0e-399e90cecb0c" providerId="ADAL" clId="{8A3C74AF-78D7-46AA-A605-75829DCB7140}" dt="2023-10-03T01:08:19.109" v="41"/>
        <pc:sldMkLst>
          <pc:docMk/>
          <pc:sldMk cId="390852233" sldId="291"/>
        </pc:sldMkLst>
        <pc:spChg chg="del mod">
          <ac:chgData name="Jefferson Velasco de Amorim" userId="d0fb76e5-7944-4fb9-bc0e-399e90cecb0c" providerId="ADAL" clId="{8A3C74AF-78D7-46AA-A605-75829DCB7140}" dt="2023-10-03T01:08:18.376" v="40" actId="478"/>
          <ac:spMkLst>
            <pc:docMk/>
            <pc:sldMk cId="390852233" sldId="291"/>
            <ac:spMk id="3" creationId="{80BED5DC-A2C6-2FCD-BEA8-C78106F6BAB3}"/>
          </ac:spMkLst>
        </pc:spChg>
        <pc:spChg chg="add mod">
          <ac:chgData name="Jefferson Velasco de Amorim" userId="d0fb76e5-7944-4fb9-bc0e-399e90cecb0c" providerId="ADAL" clId="{8A3C74AF-78D7-46AA-A605-75829DCB7140}" dt="2023-10-03T01:08:19.109" v="41"/>
          <ac:spMkLst>
            <pc:docMk/>
            <pc:sldMk cId="390852233" sldId="291"/>
            <ac:spMk id="5" creationId="{891CD1E5-9426-64F7-B840-806A8CCA95C9}"/>
          </ac:spMkLst>
        </pc:spChg>
      </pc:sldChg>
      <pc:sldChg chg="addSp delSp modSp add mod">
        <pc:chgData name="Jefferson Velasco de Amorim" userId="d0fb76e5-7944-4fb9-bc0e-399e90cecb0c" providerId="ADAL" clId="{8A3C74AF-78D7-46AA-A605-75829DCB7140}" dt="2023-10-03T01:09:26.241" v="44" actId="20577"/>
        <pc:sldMkLst>
          <pc:docMk/>
          <pc:sldMk cId="3317194596" sldId="292"/>
        </pc:sldMkLst>
        <pc:spChg chg="del mod">
          <ac:chgData name="Jefferson Velasco de Amorim" userId="d0fb76e5-7944-4fb9-bc0e-399e90cecb0c" providerId="ADAL" clId="{8A3C74AF-78D7-46AA-A605-75829DCB7140}" dt="2023-10-03T01:08:23.574" v="42" actId="478"/>
          <ac:spMkLst>
            <pc:docMk/>
            <pc:sldMk cId="3317194596" sldId="292"/>
            <ac:spMk id="3" creationId="{80BED5DC-A2C6-2FCD-BEA8-C78106F6BAB3}"/>
          </ac:spMkLst>
        </pc:spChg>
        <pc:spChg chg="mod">
          <ac:chgData name="Jefferson Velasco de Amorim" userId="d0fb76e5-7944-4fb9-bc0e-399e90cecb0c" providerId="ADAL" clId="{8A3C74AF-78D7-46AA-A605-75829DCB7140}" dt="2023-10-03T01:07:09.791" v="23" actId="20577"/>
          <ac:spMkLst>
            <pc:docMk/>
            <pc:sldMk cId="3317194596" sldId="292"/>
            <ac:spMk id="4" creationId="{D90C1A7A-558D-B46F-19B9-4296D20832BA}"/>
          </ac:spMkLst>
        </pc:spChg>
        <pc:spChg chg="mod">
          <ac:chgData name="Jefferson Velasco de Amorim" userId="d0fb76e5-7944-4fb9-bc0e-399e90cecb0c" providerId="ADAL" clId="{8A3C74AF-78D7-46AA-A605-75829DCB7140}" dt="2023-10-03T01:09:26.241" v="44" actId="20577"/>
          <ac:spMkLst>
            <pc:docMk/>
            <pc:sldMk cId="3317194596" sldId="292"/>
            <ac:spMk id="5" creationId="{D3144093-5A00-9C41-EC2F-1CC9CCFCB786}"/>
          </ac:spMkLst>
        </pc:spChg>
        <pc:spChg chg="add mod">
          <ac:chgData name="Jefferson Velasco de Amorim" userId="d0fb76e5-7944-4fb9-bc0e-399e90cecb0c" providerId="ADAL" clId="{8A3C74AF-78D7-46AA-A605-75829DCB7140}" dt="2023-10-03T01:08:24.175" v="43"/>
          <ac:spMkLst>
            <pc:docMk/>
            <pc:sldMk cId="3317194596" sldId="292"/>
            <ac:spMk id="6" creationId="{1298CEA5-1B83-F6E4-0CE0-7177D1952A0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F602F-8E05-485D-BF1B-E5F5A7E59436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0F7A2-E3F9-4FD1-8950-C78D903341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01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5" name="Imagem 4" descr="Texto">
            <a:extLst>
              <a:ext uri="{FF2B5EF4-FFF2-40B4-BE49-F238E27FC236}">
                <a16:creationId xmlns:a16="http://schemas.microsoft.com/office/drawing/2014/main" id="{E848D213-E87A-02C1-39F8-40BB0F55DAE3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"/>
            <a:ext cx="9144000" cy="514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7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6FBDF8C4-9207-44F2-B56C-8BD4D1F8A36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"/>
            <a:ext cx="9144000" cy="5144357"/>
          </a:xfrm>
          <a:prstGeom prst="rect">
            <a:avLst/>
          </a:prstGeom>
        </p:spPr>
      </p:pic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0DB6143-9E88-2946-8DB5-CB85887D7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2874-E61E-49F3-AEE6-391A27A9BD90}" type="datetime1">
              <a:rPr lang="pt-BR" smtClean="0"/>
              <a:t>02/10/2023</a:t>
            </a:fld>
            <a:endParaRPr lang="pt-BR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DD47B7CA-9967-A540-F58F-B55F5347B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54554C14-F49B-03E7-D199-0DF73FABC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14864" y="4768736"/>
            <a:ext cx="2133600" cy="2739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20AE86C-7099-4914-99FE-1C6495073C9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685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D6EBC87F-B72E-943A-B44C-31D834F6052E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64832"/>
          </a:xfrm>
          <a:prstGeom prst="rect">
            <a:avLst/>
          </a:prstGeom>
        </p:spPr>
      </p:pic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83ED4B9-7F8B-B09D-E954-4936A005B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4636-59FC-4BDD-8F7B-975002E56921}" type="datetime1">
              <a:rPr lang="pt-BR" smtClean="0"/>
              <a:t>02/10/2023</a:t>
            </a:fld>
            <a:endParaRPr lang="pt-BR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85D47086-60DD-C8ED-F351-90B9C486D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D01D10BC-AD55-8DDF-CA70-F928591D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14864" y="4768736"/>
            <a:ext cx="2133600" cy="2739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20AE86C-7099-4914-99FE-1C6495073C9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847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061872D-1B9F-8506-3109-A503B589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34B4-7913-43A6-BA34-EF4FF3482DA9}" type="datetime1">
              <a:rPr lang="pt-BR" smtClean="0"/>
              <a:t>02/10/2023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70A522C-4B90-4620-FC96-0FA13FC8C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ED88D1D-4633-7F7E-AB35-BE0595D8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t>‹nº›</a:t>
            </a:fld>
            <a:endParaRPr lang="pt-BR"/>
          </a:p>
        </p:txBody>
      </p:sp>
      <p:pic>
        <p:nvPicPr>
          <p:cNvPr id="2" name="Imagem 1" descr="Site&#10;&#10;Descrição gerada automaticamente com confiança baixa">
            <a:extLst>
              <a:ext uri="{FF2B5EF4-FFF2-40B4-BE49-F238E27FC236}">
                <a16:creationId xmlns:a16="http://schemas.microsoft.com/office/drawing/2014/main" id="{18BF32A5-6295-12CB-79C2-E972C94BD1F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" y="0"/>
            <a:ext cx="9141872" cy="514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6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17E96-3BE2-4BC0-AC5B-978D505EDA02}" type="datetime1">
              <a:rPr lang="pt-BR" smtClean="0"/>
              <a:t>02/10/2023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E86C-7099-4914-99FE-1C6495073C9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61CC3BC-A29D-E486-7777-57640F51F5A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787775" y="4898708"/>
            <a:ext cx="1603375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200">
                <a:solidFill>
                  <a:srgbClr val="008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CLASSIFICAÇÃO: PÚBLICA</a:t>
            </a:r>
          </a:p>
        </p:txBody>
      </p:sp>
    </p:spTree>
    <p:extLst>
      <p:ext uri="{BB962C8B-B14F-4D97-AF65-F5344CB8AC3E}">
        <p14:creationId xmlns:p14="http://schemas.microsoft.com/office/powerpoint/2010/main" val="101196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7" r:id="rId2"/>
    <p:sldLayoutId id="2147483658" r:id="rId3"/>
    <p:sldLayoutId id="2147483656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F4F4B02-B998-162C-39DC-014E6F4E5909}"/>
              </a:ext>
            </a:extLst>
          </p:cNvPr>
          <p:cNvSpPr txBox="1"/>
          <p:nvPr/>
        </p:nvSpPr>
        <p:spPr>
          <a:xfrm>
            <a:off x="1661533" y="3489504"/>
            <a:ext cx="2140141" cy="43088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Arial" pitchFamily="34" charset="0"/>
                <a:cs typeface="Arial" pitchFamily="34" charset="0"/>
              </a:rPr>
              <a:t>Logomarca da empresa</a:t>
            </a:r>
          </a:p>
          <a:p>
            <a:pPr algn="ctr"/>
            <a:r>
              <a:rPr lang="pt-BR" sz="1100" dirty="0">
                <a:latin typeface="Arial" pitchFamily="34" charset="0"/>
                <a:cs typeface="Arial" pitchFamily="34" charset="0"/>
              </a:rPr>
              <a:t>Instituição do apresentador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A4DAFE9-1620-E9C5-F826-F375E01A9536}"/>
              </a:ext>
            </a:extLst>
          </p:cNvPr>
          <p:cNvSpPr txBox="1"/>
          <p:nvPr/>
        </p:nvSpPr>
        <p:spPr>
          <a:xfrm>
            <a:off x="1403648" y="1636440"/>
            <a:ext cx="2799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" pitchFamily="34" charset="0"/>
                <a:cs typeface="Arial" pitchFamily="34" charset="0"/>
              </a:rPr>
              <a:t>TÍTULO DA APRESENTAÇÃO</a:t>
            </a:r>
          </a:p>
          <a:p>
            <a:pPr algn="ctr"/>
            <a:r>
              <a:rPr lang="pt-BR" sz="1400" dirty="0">
                <a:latin typeface="Arial" pitchFamily="34" charset="0"/>
                <a:cs typeface="Arial" pitchFamily="34" charset="0"/>
              </a:rPr>
              <a:t>Painel NGN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1D780B0-3406-195A-0D42-FBCE0C73453B}"/>
              </a:ext>
            </a:extLst>
          </p:cNvPr>
          <p:cNvSpPr txBox="1"/>
          <p:nvPr/>
        </p:nvSpPr>
        <p:spPr>
          <a:xfrm>
            <a:off x="1619672" y="278856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" pitchFamily="34" charset="0"/>
                <a:cs typeface="Arial" pitchFamily="34" charset="0"/>
              </a:rPr>
              <a:t>Apresentador</a:t>
            </a:r>
          </a:p>
        </p:txBody>
      </p:sp>
    </p:spTree>
    <p:extLst>
      <p:ext uri="{BB962C8B-B14F-4D97-AF65-F5344CB8AC3E}">
        <p14:creationId xmlns:p14="http://schemas.microsoft.com/office/powerpoint/2010/main" val="1117650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A6DB87B-BF5A-AEF8-C6EF-2E82708E1606}"/>
              </a:ext>
            </a:extLst>
          </p:cNvPr>
          <p:cNvSpPr txBox="1"/>
          <p:nvPr/>
        </p:nvSpPr>
        <p:spPr>
          <a:xfrm>
            <a:off x="323528" y="1962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Título do tópico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2125123C-0A6B-D669-C0BE-C2C7C618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6137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1EE6B6E-33F5-A24E-1512-CC323F487C90}"/>
              </a:ext>
            </a:extLst>
          </p:cNvPr>
          <p:cNvSpPr txBox="1"/>
          <p:nvPr/>
        </p:nvSpPr>
        <p:spPr>
          <a:xfrm>
            <a:off x="323528" y="1962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Título do tópico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81179E91-C323-ECAE-BAF9-2C94E4A5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9539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BD68A00-CB09-BEFF-00C7-C08A821AD790}"/>
              </a:ext>
            </a:extLst>
          </p:cNvPr>
          <p:cNvSpPr txBox="1"/>
          <p:nvPr/>
        </p:nvSpPr>
        <p:spPr>
          <a:xfrm>
            <a:off x="2771800" y="1708448"/>
            <a:ext cx="4176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Nome do Apresentador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9542F9D-F497-F972-B1D3-00C5F1F05755}"/>
              </a:ext>
            </a:extLst>
          </p:cNvPr>
          <p:cNvSpPr txBox="1"/>
          <p:nvPr/>
        </p:nvSpPr>
        <p:spPr>
          <a:xfrm>
            <a:off x="3419872" y="25005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Dados de Contato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DDE3E9E-10D5-B045-A0BD-838A2469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2778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023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6FCD629-065A-ED7C-7B7E-507EC2150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t>14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BED5DC-A2C6-2FCD-BEA8-C78106F6BAB3}"/>
              </a:ext>
            </a:extLst>
          </p:cNvPr>
          <p:cNvSpPr txBox="1"/>
          <p:nvPr/>
        </p:nvSpPr>
        <p:spPr>
          <a:xfrm>
            <a:off x="323528" y="19628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Orientações para elaboração das apresentações dos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NGNs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90C1A7A-558D-B46F-19B9-4296D20832BA}"/>
              </a:ext>
            </a:extLst>
          </p:cNvPr>
          <p:cNvSpPr txBox="1"/>
          <p:nvPr/>
        </p:nvSpPr>
        <p:spPr>
          <a:xfrm>
            <a:off x="457200" y="1041080"/>
            <a:ext cx="8280920" cy="34195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apresentação de cada </a:t>
            </a:r>
            <a:r>
              <a:rPr lang="pt-B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NGN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deverá ser feita em até </a:t>
            </a:r>
            <a:r>
              <a:rPr lang="pt-B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 (dez) minutos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Utilizar fonte de tamanho adequado para visualização em ambientes amplos - sugestão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Calibri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com corpo mínimo 16;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Evitar preencher os slides com muitas fórmulas com o objetivo de fazer demonstrações analíticas;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apresentação deverá, obrigatoriamente, ser configurada no aplicativo MS; PowerPoint e estar no formato .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ppt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ou .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pptx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 não usar nenhum outro formato;</a:t>
            </a:r>
          </a:p>
        </p:txBody>
      </p:sp>
    </p:spTree>
    <p:extLst>
      <p:ext uri="{BB962C8B-B14F-4D97-AF65-F5344CB8AC3E}">
        <p14:creationId xmlns:p14="http://schemas.microsoft.com/office/powerpoint/2010/main" val="1864771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6FCD629-065A-ED7C-7B7E-507EC2150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t>15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90C1A7A-558D-B46F-19B9-4296D20832BA}"/>
              </a:ext>
            </a:extLst>
          </p:cNvPr>
          <p:cNvSpPr txBox="1"/>
          <p:nvPr/>
        </p:nvSpPr>
        <p:spPr>
          <a:xfrm>
            <a:off x="457200" y="948872"/>
            <a:ext cx="8280920" cy="35734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Não deve constar menções comerciais na apresentação;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Não estará disponível conexão à Internet para a apresentação;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Evitar textos longos, como os extraídos diretamente dos Its;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Será permitida a utilização de vídeo durante a apresentação com duração limitada a no máximo 2 minutos. O autor de contato deverá enviar o vídeo à EC com 15 dias de antecedência do Seminário, para apreciação pela CT e a aprovação de exibição;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Preparar e testar com antecedência;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EC4FA1-73AE-6EC8-6C9B-C4AE8D4FF87D}"/>
              </a:ext>
            </a:extLst>
          </p:cNvPr>
          <p:cNvSpPr txBox="1"/>
          <p:nvPr/>
        </p:nvSpPr>
        <p:spPr>
          <a:xfrm>
            <a:off x="323528" y="19628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Orientações para elaboração das apresentações dos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NGNs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452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6FCD629-065A-ED7C-7B7E-507EC2150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t>16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90C1A7A-558D-B46F-19B9-4296D20832BA}"/>
              </a:ext>
            </a:extLst>
          </p:cNvPr>
          <p:cNvSpPr txBox="1"/>
          <p:nvPr/>
        </p:nvSpPr>
        <p:spPr>
          <a:xfrm>
            <a:off x="457200" y="1286968"/>
            <a:ext cx="8280920" cy="2850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Caso necessário algum outro recurso audiovisual, o mesmo deverá ser solicitado à EC com pelo menos 1 mês de antecedência, a qual informará sobre a possibilidade de atendimento. Não será permitida a utilização pelo apresentador de qualquer equipamento e de informática que não sejam aqueles disponibilizados pela EC;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Dar preferência para gráficos e figuras em lugar de tabelas;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Não fazer uso de logomarca nas figuras e fotos;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1CD1E5-9426-64F7-B840-806A8CCA95C9}"/>
              </a:ext>
            </a:extLst>
          </p:cNvPr>
          <p:cNvSpPr txBox="1"/>
          <p:nvPr/>
        </p:nvSpPr>
        <p:spPr>
          <a:xfrm>
            <a:off x="323528" y="19628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Orientações para elaboração das apresentações dos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NGNs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2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6FCD629-065A-ED7C-7B7E-507EC2150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t>17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90C1A7A-558D-B46F-19B9-4296D20832BA}"/>
              </a:ext>
            </a:extLst>
          </p:cNvPr>
          <p:cNvSpPr txBox="1"/>
          <p:nvPr/>
        </p:nvSpPr>
        <p:spPr>
          <a:xfrm>
            <a:off x="457200" y="956556"/>
            <a:ext cx="8280920" cy="18652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Atentar que uma figura confeccionada para o trabalho pode não ser adequada para uma comunicação visual;</a:t>
            </a: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Evitar exageros nas configurações das exposições, utilizando criteriosamente os recursos para animação das apresentações.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3144093-5A00-9C41-EC2F-1CC9CCFCB786}"/>
              </a:ext>
            </a:extLst>
          </p:cNvPr>
          <p:cNvSpPr txBox="1"/>
          <p:nvPr/>
        </p:nvSpPr>
        <p:spPr>
          <a:xfrm>
            <a:off x="457200" y="3039077"/>
            <a:ext cx="8280920" cy="158825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pt-BR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ATENÇÃO: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DELETAR ESTES SLIDES DE INSTRUÇÕES E SUGESTÕES APÓS O TÉRMINO DO PREPARO </a:t>
            </a:r>
            <a:r>
              <a:rPr lang="pt-BR" sz="1800" b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 APRESENTAÇÃO.</a:t>
            </a:r>
            <a:endParaRPr lang="pt-BR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298CEA5-1B83-F6E4-0CE0-7177D1952A0E}"/>
              </a:ext>
            </a:extLst>
          </p:cNvPr>
          <p:cNvSpPr txBox="1"/>
          <p:nvPr/>
        </p:nvSpPr>
        <p:spPr>
          <a:xfrm>
            <a:off x="323528" y="19628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Orientações para elaboração das apresentações dos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NGNs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94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933A559-FD9B-EE06-AB67-E2F5C1D804E2}"/>
              </a:ext>
            </a:extLst>
          </p:cNvPr>
          <p:cNvSpPr txBox="1"/>
          <p:nvPr/>
        </p:nvSpPr>
        <p:spPr>
          <a:xfrm>
            <a:off x="323528" y="1962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Título do tópico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5C9894CD-FA7D-A0EA-8B38-CE78021CD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8761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FAB72CA-5902-5641-240D-90B666255BCF}"/>
              </a:ext>
            </a:extLst>
          </p:cNvPr>
          <p:cNvSpPr txBox="1"/>
          <p:nvPr/>
        </p:nvSpPr>
        <p:spPr>
          <a:xfrm>
            <a:off x="323528" y="1962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Título do tópico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2C5AB83-1E4A-BC8B-2503-DDE56F15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6689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F7B58B9-4B34-23E9-5050-7C8F2105F4F1}"/>
              </a:ext>
            </a:extLst>
          </p:cNvPr>
          <p:cNvSpPr txBox="1"/>
          <p:nvPr/>
        </p:nvSpPr>
        <p:spPr>
          <a:xfrm>
            <a:off x="323528" y="1962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Título do tópico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3499C12-085A-699C-7F16-63F8B749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5987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761D5D5-BF83-15FC-7FA3-43507F9C36F3}"/>
              </a:ext>
            </a:extLst>
          </p:cNvPr>
          <p:cNvSpPr txBox="1"/>
          <p:nvPr/>
        </p:nvSpPr>
        <p:spPr>
          <a:xfrm>
            <a:off x="323528" y="1962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Título do tópico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653AAE56-08EF-79AB-4D60-9C2CDD5E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6059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B3F29CE-C0A9-CE83-EE94-D1FF4541D566}"/>
              </a:ext>
            </a:extLst>
          </p:cNvPr>
          <p:cNvSpPr txBox="1"/>
          <p:nvPr/>
        </p:nvSpPr>
        <p:spPr>
          <a:xfrm>
            <a:off x="323528" y="1962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Título do tópico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BC014CE2-0631-0DD7-B67E-C63707E33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3097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49EB17-6B0F-4819-0703-654D4393ECAB}"/>
              </a:ext>
            </a:extLst>
          </p:cNvPr>
          <p:cNvSpPr txBox="1"/>
          <p:nvPr/>
        </p:nvSpPr>
        <p:spPr>
          <a:xfrm>
            <a:off x="323528" y="1962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Título do tópico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0C0982E0-93C1-9D2B-C56B-2DC2C96A8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462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A90E400-0442-53F7-8FAE-1F741B4226AC}"/>
              </a:ext>
            </a:extLst>
          </p:cNvPr>
          <p:cNvSpPr txBox="1"/>
          <p:nvPr/>
        </p:nvSpPr>
        <p:spPr>
          <a:xfrm>
            <a:off x="323528" y="1962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Título do tópico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DC97DC74-5BB0-8DC7-F808-EBF0C4FFB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8318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B309D61-EBF1-A23E-73EC-B8AB97E562C7}"/>
              </a:ext>
            </a:extLst>
          </p:cNvPr>
          <p:cNvSpPr txBox="1"/>
          <p:nvPr/>
        </p:nvSpPr>
        <p:spPr>
          <a:xfrm>
            <a:off x="323528" y="1962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Título do tópico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2C31517-AFD0-E7E5-53B6-E1573D9B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E86C-7099-4914-99FE-1C6495073C9A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917079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C03399608C37643B0A704DE1187FF03" ma:contentTypeVersion="8" ma:contentTypeDescription="Crie um novo documento." ma:contentTypeScope="" ma:versionID="c8bd1cb20bf1b2bfd3f3f2408a20cea0">
  <xsd:schema xmlns:xsd="http://www.w3.org/2001/XMLSchema" xmlns:xs="http://www.w3.org/2001/XMLSchema" xmlns:p="http://schemas.microsoft.com/office/2006/metadata/properties" xmlns:ns3="cd72093b-2e5b-4894-a48c-9e0aa01fb77e" targetNamespace="http://schemas.microsoft.com/office/2006/metadata/properties" ma:root="true" ma:fieldsID="9537e7e6eda7ca4923eca264d5ee8dcb" ns3:_="">
    <xsd:import namespace="cd72093b-2e5b-4894-a48c-9e0aa01fb7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2093b-2e5b-4894-a48c-9e0aa01fb7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791023-3F5C-46C0-B81D-39573D9BF833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d72093b-2e5b-4894-a48c-9e0aa01fb77e"/>
  </ds:schemaRefs>
</ds:datastoreItem>
</file>

<file path=customXml/itemProps2.xml><?xml version="1.0" encoding="utf-8"?>
<ds:datastoreItem xmlns:ds="http://schemas.openxmlformats.org/officeDocument/2006/customXml" ds:itemID="{CA11BB73-AB88-4787-9B99-1EBDA9329A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72093b-2e5b-4894-a48c-9e0aa01fb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ED0521-AE45-458D-9017-712045196C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374</Words>
  <Application>Microsoft Office PowerPoint</Application>
  <PresentationFormat>Personalizar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Symbol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Luciana</dc:creator>
  <cp:lastModifiedBy>Jefferson Velasco de Amorim</cp:lastModifiedBy>
  <cp:revision>37</cp:revision>
  <dcterms:created xsi:type="dcterms:W3CDTF">2019-09-04T20:54:35Z</dcterms:created>
  <dcterms:modified xsi:type="dcterms:W3CDTF">2023-10-03T01:09:28Z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0x0101008C03399608C37643B0A704DE1187FF03</vt:lpwstr>
  </property>
  <property fmtid="{D5CDD505-2E9C-101B-9397-08002B2CF9AE}" pid="3" name="MSIP_Label_f5d9f3d2-9f5c-4636-bcb8-0b3d7877770b_Enabled">
    <vt:lpwstr>true</vt:lpwstr>
  </property>
  <property fmtid="{D5CDD505-2E9C-101B-9397-08002B2CF9AE}" pid="4" name="MSIP_Label_f5d9f3d2-9f5c-4636-bcb8-0b3d7877770b_SetDate">
    <vt:lpwstr>2023-09-25T17:45:03Z</vt:lpwstr>
  </property>
  <property fmtid="{D5CDD505-2E9C-101B-9397-08002B2CF9AE}" pid="5" name="MSIP_Label_f5d9f3d2-9f5c-4636-bcb8-0b3d7877770b_Method">
    <vt:lpwstr>Privileged</vt:lpwstr>
  </property>
  <property fmtid="{D5CDD505-2E9C-101B-9397-08002B2CF9AE}" pid="6" name="MSIP_Label_f5d9f3d2-9f5c-4636-bcb8-0b3d7877770b_Name">
    <vt:lpwstr>Pública</vt:lpwstr>
  </property>
  <property fmtid="{D5CDD505-2E9C-101B-9397-08002B2CF9AE}" pid="7" name="MSIP_Label_f5d9f3d2-9f5c-4636-bcb8-0b3d7877770b_SiteId">
    <vt:lpwstr>400f54e7-f86b-4fd8-99a7-a9a563576b5d</vt:lpwstr>
  </property>
  <property fmtid="{D5CDD505-2E9C-101B-9397-08002B2CF9AE}" pid="8" name="MSIP_Label_f5d9f3d2-9f5c-4636-bcb8-0b3d7877770b_ActionId">
    <vt:lpwstr>f7cf7312-79ca-4472-9046-2198a31ffe61</vt:lpwstr>
  </property>
  <property fmtid="{D5CDD505-2E9C-101B-9397-08002B2CF9AE}" pid="9" name="MSIP_Label_f5d9f3d2-9f5c-4636-bcb8-0b3d7877770b_ContentBits">
    <vt:lpwstr>2</vt:lpwstr>
  </property>
  <property fmtid="{D5CDD505-2E9C-101B-9397-08002B2CF9AE}" pid="10" name="ClassificationContentMarkingFooterLocations">
    <vt:lpwstr>Tema do Office:8</vt:lpwstr>
  </property>
  <property fmtid="{D5CDD505-2E9C-101B-9397-08002B2CF9AE}" pid="11" name="ClassificationContentMarkingFooterText">
    <vt:lpwstr>CLASSIFICAÇÃO: PÚBLICA</vt:lpwstr>
  </property>
</Properties>
</file>